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9" r:id="rId2"/>
    <p:sldId id="349" r:id="rId3"/>
    <p:sldId id="350" r:id="rId4"/>
    <p:sldId id="353" r:id="rId5"/>
    <p:sldId id="312" r:id="rId6"/>
    <p:sldId id="315" r:id="rId7"/>
    <p:sldId id="362" r:id="rId8"/>
    <p:sldId id="363" r:id="rId9"/>
    <p:sldId id="320" r:id="rId10"/>
    <p:sldId id="321" r:id="rId11"/>
    <p:sldId id="354" r:id="rId12"/>
    <p:sldId id="357" r:id="rId13"/>
    <p:sldId id="355" r:id="rId14"/>
    <p:sldId id="356" r:id="rId15"/>
    <p:sldId id="359" r:id="rId16"/>
    <p:sldId id="344" r:id="rId17"/>
    <p:sldId id="365" r:id="rId18"/>
    <p:sldId id="364" r:id="rId19"/>
    <p:sldId id="345" r:id="rId20"/>
    <p:sldId id="346" r:id="rId21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6600"/>
    <a:srgbClr val="E27E7C"/>
    <a:srgbClr val="660033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87966" autoAdjust="0"/>
  </p:normalViewPr>
  <p:slideViewPr>
    <p:cSldViewPr>
      <p:cViewPr varScale="1">
        <p:scale>
          <a:sx n="79" d="100"/>
          <a:sy n="79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372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892965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8653482" y="6583566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5-</a:t>
            </a:r>
            <a:fld id="{0628D354-A6D5-470C-AF1D-D1AAF754E1DA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itchFamily="18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wav"/><Relationship Id="rId7" Type="http://schemas.openxmlformats.org/officeDocument/2006/relationships/image" Target="../media/image12.pn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av"/><Relationship Id="rId7" Type="http://schemas.openxmlformats.org/officeDocument/2006/relationships/image" Target="../media/image13.pn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10.png"/><Relationship Id="rId2" Type="http://schemas.microsoft.com/office/2007/relationships/media" Target="../media/media14.wav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5.wav"/><Relationship Id="rId7" Type="http://schemas.openxmlformats.org/officeDocument/2006/relationships/image" Target="../media/image15.png"/><Relationship Id="rId2" Type="http://schemas.microsoft.com/office/2007/relationships/media" Target="../media/media15.wav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6.wav"/><Relationship Id="rId7" Type="http://schemas.openxmlformats.org/officeDocument/2006/relationships/image" Target="../media/image16.png"/><Relationship Id="rId2" Type="http://schemas.microsoft.com/office/2007/relationships/media" Target="../media/media16.wav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7.wav"/><Relationship Id="rId7" Type="http://schemas.openxmlformats.org/officeDocument/2006/relationships/image" Target="../media/image20.png"/><Relationship Id="rId2" Type="http://schemas.microsoft.com/office/2007/relationships/media" Target="../media/media17.wav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8.wav"/><Relationship Id="rId7" Type="http://schemas.openxmlformats.org/officeDocument/2006/relationships/image" Target="../media/image11.png"/><Relationship Id="rId2" Type="http://schemas.microsoft.com/office/2007/relationships/media" Target="../media/media18.wav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8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0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RDCH 702:  Lecture 5  Nuclear Force, Structure and Models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14400"/>
            <a:ext cx="4419600" cy="5486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Readings: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Nuclear and Radiochemistry:  Chapter 10 (Nuclear Models)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Modern Nuclear Chemistry:  Chapter 5 (Nuclear Forces) and Chapter 6 (Nuclear Structure)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Characterization of strong force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Charge Independence 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Introduce </a:t>
            </a:r>
            <a:r>
              <a:rPr lang="en-US" sz="2600" dirty="0" err="1" smtClean="0"/>
              <a:t>isospin</a:t>
            </a: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Nuclear </a:t>
            </a:r>
            <a:r>
              <a:rPr lang="en-US" sz="2600" dirty="0"/>
              <a:t>Potentials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Simple Shell </a:t>
            </a:r>
            <a:r>
              <a:rPr lang="en-US" sz="2600" dirty="0" smtClean="0"/>
              <a:t>Model (Focus of lecture)</a:t>
            </a:r>
            <a:endParaRPr lang="en-US" sz="2600" dirty="0"/>
          </a:p>
          <a:p>
            <a:pPr algn="ctr">
              <a:lnSpc>
                <a:spcPct val="80000"/>
              </a:lnSpc>
              <a:buNone/>
            </a:pPr>
            <a:r>
              <a:rPr lang="en-US" sz="2600" u="sng" dirty="0" smtClean="0"/>
              <a:t>Nuclear Force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For structure, reactions and decay of nuclei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electromagnetic, strong and weak interactions are utilized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Fundamental forces exhibit exchange character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operate through virtual exchange of particles that act as force carriers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1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6" cstate="print"/>
          <a:srcRect l="1667" t="25778" r="63334" b="36889"/>
          <a:stretch>
            <a:fillRect/>
          </a:stretch>
        </p:blipFill>
        <p:spPr bwMode="auto">
          <a:xfrm>
            <a:off x="5105400" y="27432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4648200" y="2667000"/>
            <a:ext cx="4419600" cy="838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8"/>
    </mc:Choice>
    <mc:Fallback xmlns="">
      <p:transition spd="slow" advTm="10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29213" x="946150" y="146050"/>
          <p14:tracePt t="29267" x="971550" y="146050"/>
          <p14:tracePt t="29276" x="1028700" y="146050"/>
          <p14:tracePt t="29284" x="1155700" y="133350"/>
          <p14:tracePt t="29290" x="1231900" y="133350"/>
          <p14:tracePt t="29299" x="1428750" y="127000"/>
          <p14:tracePt t="29315" x="1784350" y="95250"/>
          <p14:tracePt t="29349" x="2114550" y="50800"/>
          <p14:tracePt t="29353" x="2311400" y="19050"/>
          <p14:tracePt t="29367" x="2476500" y="0"/>
          <p14:tracePt t="29382" x="2578100" y="0"/>
          <p14:tracePt t="29407" x="2590800" y="0"/>
          <p14:tracePt t="29507" x="2590800" y="44450"/>
          <p14:tracePt t="29515" x="2578100" y="133350"/>
          <p14:tracePt t="29523" x="2540000" y="330200"/>
          <p14:tracePt t="29532" x="2501900" y="501650"/>
          <p14:tracePt t="29566" x="2482850" y="596900"/>
          <p14:tracePt t="29582" x="2482850" y="673100"/>
          <p14:tracePt t="29585" x="2508250" y="762000"/>
          <p14:tracePt t="29601" x="2546350" y="825500"/>
          <p14:tracePt t="29617" x="2622550" y="914400"/>
          <p14:tracePt t="29633" x="2724150" y="1028700"/>
          <p14:tracePt t="29655" x="2762250" y="1073150"/>
          <p14:tracePt t="29666" x="2832100" y="1092200"/>
          <p14:tracePt t="29682" x="2914650" y="1104900"/>
          <p14:tracePt t="29699" x="2990850" y="1117600"/>
          <p14:tracePt t="29716" x="3086100" y="1143000"/>
          <p14:tracePt t="29733" x="3321050" y="1200150"/>
          <p14:tracePt t="29750" x="3517900" y="1231900"/>
          <p14:tracePt t="29766" x="3689350" y="1257300"/>
          <p14:tracePt t="29783" x="3816350" y="1276350"/>
          <p14:tracePt t="29799" x="3943350" y="1295400"/>
          <p14:tracePt t="29816" x="4171950" y="1295400"/>
          <p14:tracePt t="29833" x="4381500" y="1282700"/>
          <p14:tracePt t="29851" x="4476750" y="1282700"/>
          <p14:tracePt t="29866" x="4559300" y="1289050"/>
          <p14:tracePt t="29883" x="4622800" y="1301750"/>
          <p14:tracePt t="29900" x="4667250" y="1320800"/>
          <p14:tracePt t="29916" x="4699000" y="1333500"/>
          <p14:tracePt t="29933" x="4724400" y="1346200"/>
          <p14:tracePt t="29950" x="4787900" y="1371600"/>
          <p14:tracePt t="29967" x="5067300" y="1447800"/>
          <p14:tracePt t="29983" x="5302250" y="1466850"/>
          <p14:tracePt t="30000" x="5454650" y="1492250"/>
          <p14:tracePt t="30016" x="5505450" y="1504950"/>
          <p14:tracePt t="30084" x="5511800" y="1524000"/>
          <p14:tracePt t="30091" x="5511800" y="1555750"/>
          <p14:tracePt t="30100" x="5530850" y="1593850"/>
          <p14:tracePt t="30107" x="5537200" y="1631950"/>
          <p14:tracePt t="30117" x="5549900" y="1708150"/>
          <p14:tracePt t="30133" x="5556250" y="1784350"/>
          <p14:tracePt t="30150" x="5556250" y="1873250"/>
          <p14:tracePt t="30167" x="5556250" y="1962150"/>
          <p14:tracePt t="30184" x="5530850" y="2101850"/>
          <p14:tracePt t="30200" x="5505450" y="2184400"/>
          <p14:tracePt t="30217" x="5480050" y="2266950"/>
          <p14:tracePt t="30234" x="5416550" y="2343150"/>
          <p14:tracePt t="30250" x="5314950" y="2425700"/>
          <p14:tracePt t="30267" x="5207000" y="2501900"/>
          <p14:tracePt t="30284" x="5048250" y="2571750"/>
          <p14:tracePt t="30301" x="4800600" y="2647950"/>
          <p14:tracePt t="30318" x="4572000" y="2686050"/>
          <p14:tracePt t="30334" x="4356100" y="2717800"/>
          <p14:tracePt t="30351" x="4159250" y="2724150"/>
          <p14:tracePt t="30367" x="3937000" y="2730500"/>
          <p14:tracePt t="30385" x="3740150" y="2730500"/>
          <p14:tracePt t="30401" x="3568700" y="2743200"/>
          <p14:tracePt t="30401" x="3479800" y="2743200"/>
          <p14:tracePt t="30418" x="3276600" y="2743200"/>
          <p14:tracePt t="30434" x="3028950" y="2717800"/>
          <p14:tracePt t="30451" x="2768600" y="2660650"/>
          <p14:tracePt t="30467" x="2508250" y="2597150"/>
          <p14:tracePt t="30484" x="2273300" y="2559050"/>
          <p14:tracePt t="30501" x="2127250" y="2540000"/>
          <p14:tracePt t="30518" x="2038350" y="2540000"/>
          <p14:tracePt t="30534" x="1962150" y="2520950"/>
          <p14:tracePt t="30551" x="1892300" y="2508250"/>
          <p14:tracePt t="30567" x="1809750" y="2495550"/>
          <p14:tracePt t="30584" x="1778000" y="2482850"/>
          <p14:tracePt t="30601" x="1752600" y="2470150"/>
          <p14:tracePt t="30617" x="1720850" y="2444750"/>
          <p14:tracePt t="30634" x="1657350" y="2393950"/>
          <p14:tracePt t="30651" x="1517650" y="2292350"/>
          <p14:tracePt t="30668" x="1441450" y="2228850"/>
          <p14:tracePt t="30684" x="1371600" y="2165350"/>
          <p14:tracePt t="30701" x="1346200" y="2101850"/>
          <p14:tracePt t="30718" x="1320800" y="2019300"/>
          <p14:tracePt t="30734" x="1289050" y="1917700"/>
          <p14:tracePt t="30751" x="1282700" y="1784350"/>
          <p14:tracePt t="30768" x="1282700" y="1670050"/>
          <p14:tracePt t="30784" x="1308100" y="1517650"/>
          <p14:tracePt t="30801" x="1333500" y="1384300"/>
          <p14:tracePt t="30818" x="1352550" y="1301750"/>
          <p14:tracePt t="30835" x="1365250" y="1250950"/>
          <p14:tracePt t="30851" x="1384300" y="1200150"/>
          <p14:tracePt t="30868" x="1428750" y="1136650"/>
          <p14:tracePt t="30885" x="1511300" y="1028700"/>
          <p14:tracePt t="30901" x="1555750" y="977900"/>
          <p14:tracePt t="30918" x="1619250" y="920750"/>
          <p14:tracePt t="30935" x="1695450" y="876300"/>
          <p14:tracePt t="30951" x="1778000" y="831850"/>
          <p14:tracePt t="30968" x="1873250" y="800100"/>
          <p14:tracePt t="30985" x="2032000" y="768350"/>
          <p14:tracePt t="31002" x="2171700" y="749300"/>
          <p14:tracePt t="31018" x="2317750" y="717550"/>
          <p14:tracePt t="31035" x="2432050" y="698500"/>
          <p14:tracePt t="31052" x="2552700" y="698500"/>
          <p14:tracePt t="31068" x="2711450" y="698500"/>
          <p14:tracePt t="31086" x="2908300" y="698500"/>
          <p14:tracePt t="31101" x="3206750" y="698500"/>
          <p14:tracePt t="31118" x="3321050" y="711200"/>
          <p14:tracePt t="31135" x="3441700" y="723900"/>
          <p14:tracePt t="31152" x="3511550" y="730250"/>
          <p14:tracePt t="31168" x="3581400" y="742950"/>
          <p14:tracePt t="31185" x="3638550" y="755650"/>
          <p14:tracePt t="31202" x="3683000" y="768350"/>
          <p14:tracePt t="31218" x="3714750" y="774700"/>
          <p14:tracePt t="31218" x="3733800" y="781050"/>
          <p14:tracePt t="31235" x="3797300" y="800100"/>
          <p14:tracePt t="31253" x="3841750" y="838200"/>
          <p14:tracePt t="31269" x="3924300" y="901700"/>
          <p14:tracePt t="31285" x="3981450" y="971550"/>
          <p14:tracePt t="31302" x="4083050" y="1073150"/>
          <p14:tracePt t="31319" x="4210050" y="1212850"/>
          <p14:tracePt t="31336" x="4279900" y="1282700"/>
          <p14:tracePt t="31352" x="4324350" y="1339850"/>
          <p14:tracePt t="31369" x="4330700" y="1365250"/>
          <p14:tracePt t="31385" x="4349750" y="1403350"/>
          <p14:tracePt t="31402" x="4375150" y="1485900"/>
          <p14:tracePt t="31419" x="4400550" y="1574800"/>
          <p14:tracePt t="31435" x="4432300" y="1676400"/>
          <p14:tracePt t="31452" x="4445000" y="1714500"/>
          <p14:tracePt t="31469" x="4451350" y="1752600"/>
          <p14:tracePt t="31486" x="4464050" y="1803400"/>
          <p14:tracePt t="31502" x="4470400" y="1905000"/>
          <p14:tracePt t="31519" x="4489450" y="2012950"/>
          <p14:tracePt t="31536" x="4508500" y="2114550"/>
          <p14:tracePt t="31552" x="4514850" y="2197100"/>
          <p14:tracePt t="31570" x="4521200" y="2254250"/>
          <p14:tracePt t="31586" x="4521200" y="2311400"/>
          <p14:tracePt t="31602" x="4521200" y="2381250"/>
          <p14:tracePt t="31619" x="4521200" y="2413000"/>
          <p14:tracePt t="31636" x="4514850" y="2444750"/>
          <p14:tracePt t="31652" x="4508500" y="2463800"/>
          <p14:tracePt t="31669" x="4476750" y="2482850"/>
          <p14:tracePt t="31686" x="4445000" y="2495550"/>
          <p14:tracePt t="31703" x="4362450" y="2508250"/>
          <p14:tracePt t="31719" x="4210050" y="2533650"/>
          <p14:tracePt t="31736" x="3898900" y="2533650"/>
          <p14:tracePt t="31753" x="3454400" y="2533650"/>
          <p14:tracePt t="31770" x="2882900" y="2457450"/>
          <p14:tracePt t="31786" x="2286000" y="2368550"/>
          <p14:tracePt t="31803" x="1670050" y="2273300"/>
          <p14:tracePt t="31820" x="1479550" y="2228850"/>
          <p14:tracePt t="31836" x="1416050" y="2184400"/>
          <p14:tracePt t="31853" x="1390650" y="2133600"/>
          <p14:tracePt t="31870" x="1339850" y="2025650"/>
          <p14:tracePt t="31886" x="1270000" y="1898650"/>
          <p14:tracePt t="31886" x="1225550" y="1828800"/>
          <p14:tracePt t="31903" x="1181100" y="1771650"/>
          <p14:tracePt t="31920" x="1174750" y="1758950"/>
          <p14:tracePt t="31936" x="1168400" y="1727200"/>
          <p14:tracePt t="31953" x="1162050" y="1689100"/>
          <p14:tracePt t="31970" x="1155700" y="1663700"/>
          <p14:tracePt t="32051" x="1155700" y="1651000"/>
          <p14:tracePt t="32059" x="1168400" y="1644650"/>
          <p14:tracePt t="32065" x="1181100" y="1631950"/>
          <p14:tracePt t="32070" x="1187450" y="1625600"/>
          <p14:tracePt t="32086" x="1219200" y="1612900"/>
          <p14:tracePt t="32103" x="1250950" y="1593850"/>
          <p14:tracePt t="32120" x="1314450" y="1581150"/>
          <p14:tracePt t="32137" x="1428750" y="1549400"/>
          <p14:tracePt t="32153" x="1511300" y="1536700"/>
          <p14:tracePt t="32170" x="1581150" y="1530350"/>
          <p14:tracePt t="32187" x="1625600" y="1517650"/>
          <p14:tracePt t="32203" x="1644650" y="1517650"/>
          <p14:tracePt t="32299" x="1651000" y="1517650"/>
          <p14:tracePt t="32393" x="1663700" y="1511300"/>
          <p14:tracePt t="32401" x="1670050" y="1511300"/>
          <p14:tracePt t="32409" x="1676400" y="1504950"/>
          <p14:tracePt t="32417" x="1689100" y="1504950"/>
          <p14:tracePt t="32437" x="1708150" y="1498600"/>
          <p14:tracePt t="32438" x="1746250" y="1498600"/>
          <p14:tracePt t="32454" x="1771650" y="1498600"/>
          <p14:tracePt t="32470" x="1803400" y="1485900"/>
          <p14:tracePt t="32487" x="1809750" y="1485900"/>
          <p14:tracePt t="32557" x="1816100" y="1485900"/>
          <p14:tracePt t="32565" x="1816100" y="1479550"/>
          <p14:tracePt t="32571" x="1822450" y="1479550"/>
          <p14:tracePt t="32581" x="1835150" y="1473200"/>
          <p14:tracePt t="32587" x="1860550" y="1466850"/>
          <p14:tracePt t="32604" x="1879600" y="1466850"/>
          <p14:tracePt t="32621" x="1911350" y="1466850"/>
          <p14:tracePt t="32637" x="1936750" y="1460500"/>
          <p14:tracePt t="32654" x="1955800" y="1460500"/>
          <p14:tracePt t="32671" x="1974850" y="1460500"/>
          <p14:tracePt t="32688" x="1993900" y="1454150"/>
          <p14:tracePt t="32688" x="2000250" y="1454150"/>
          <p14:tracePt t="32705" x="2012950" y="1454150"/>
          <p14:tracePt t="32722" x="2025650" y="1454150"/>
          <p14:tracePt t="32738" x="2038350" y="1447800"/>
          <p14:tracePt t="32754" x="2057400" y="1447800"/>
          <p14:tracePt t="32771" x="2076450" y="1447800"/>
          <p14:tracePt t="32788" x="2095500" y="1447800"/>
          <p14:tracePt t="33847" x="0" y="0"/>
        </p14:tracePtLst>
        <p14:tracePtLst>
          <p14:tracePt t="36026" x="2178050" y="1917700"/>
          <p14:tracePt t="36377" x="2216150" y="1917700"/>
          <p14:tracePt t="36377" x="2247900" y="1917700"/>
          <p14:tracePt t="36394" x="2266950" y="1917700"/>
          <p14:tracePt t="36394" x="2305050" y="1917700"/>
          <p14:tracePt t="36411" x="2324100" y="1917700"/>
          <p14:tracePt t="36427" x="2330450" y="1917700"/>
          <p14:tracePt t="36461" x="2336800" y="1917700"/>
          <p14:tracePt t="36461" x="2349500" y="1917700"/>
          <p14:tracePt t="36477" x="2355850" y="1917700"/>
          <p14:tracePt t="36495" x="2374900" y="1911350"/>
          <p14:tracePt t="36511" x="2381250" y="1911350"/>
          <p14:tracePt t="36563" x="2387600" y="1911350"/>
          <p14:tracePt t="36586" x="2393950" y="1911350"/>
          <p14:tracePt t="36587" x="2451100" y="1911350"/>
          <p14:tracePt t="36594" x="2552700" y="1911350"/>
          <p14:tracePt t="36611" x="2590800" y="1911350"/>
          <p14:tracePt t="36627" x="2628900" y="1905000"/>
          <p14:tracePt t="36644" x="2635250" y="1905000"/>
          <p14:tracePt t="36661" x="2641600" y="1905000"/>
          <p14:tracePt t="36711" x="2647950" y="1905000"/>
          <p14:tracePt t="36725" x="2654300" y="1905000"/>
          <p14:tracePt t="36741" x="2660650" y="1905000"/>
          <p14:tracePt t="36753" x="2667000" y="1905000"/>
          <p14:tracePt t="36781" x="2673350" y="1905000"/>
          <p14:tracePt t="36789" x="2679700" y="1905000"/>
          <p14:tracePt t="36803" x="2686050" y="1905000"/>
          <p14:tracePt t="36812" x="2711450" y="1905000"/>
          <p14:tracePt t="36812" x="2762250" y="1905000"/>
          <p14:tracePt t="36828" x="2794000" y="1905000"/>
          <p14:tracePt t="36844" x="2825750" y="1905000"/>
          <p14:tracePt t="36862" x="2844800" y="1905000"/>
          <p14:tracePt t="36878" x="2870200" y="1905000"/>
          <p14:tracePt t="36895" x="2882900" y="1905000"/>
          <p14:tracePt t="36967" x="2889250" y="1905000"/>
          <p14:tracePt t="37091" x="2895600" y="1905000"/>
          <p14:tracePt t="37096" x="2901950" y="1905000"/>
          <p14:tracePt t="37147" x="2908300" y="1905000"/>
          <p14:tracePt t="37154" x="2914650" y="1905000"/>
          <p14:tracePt t="37169" x="2921000" y="1905000"/>
          <p14:tracePt t="37177" x="2933700" y="1905000"/>
          <p14:tracePt t="37195" x="2978150" y="1905000"/>
          <p14:tracePt t="37195" x="2990850" y="1905000"/>
          <p14:tracePt t="37535" x="2978150" y="1905000"/>
          <p14:tracePt t="37544" x="2927350" y="1917700"/>
          <p14:tracePt t="37551" x="2844800" y="1924050"/>
          <p14:tracePt t="37562" x="2781300" y="1924050"/>
          <p14:tracePt t="37579" x="2717800" y="1924050"/>
          <p14:tracePt t="37596" x="2692400" y="1924050"/>
          <p14:tracePt t="37612" x="2667000" y="1924050"/>
          <p14:tracePt t="37629" x="2628900" y="1924050"/>
          <p14:tracePt t="37646" x="2597150" y="1930400"/>
          <p14:tracePt t="37662" x="2565400" y="1930400"/>
          <p14:tracePt t="37679" x="2546350" y="1930400"/>
          <p14:tracePt t="37696" x="2527300" y="1930400"/>
          <p14:tracePt t="37696" x="2514600" y="1936750"/>
          <p14:tracePt t="37713" x="2508250" y="1936750"/>
          <p14:tracePt t="37729" x="2501900" y="1943100"/>
          <p14:tracePt t="37746" x="2495550" y="1943100"/>
          <p14:tracePt t="38119" x="2508250" y="1936750"/>
          <p14:tracePt t="38127" x="2514600" y="1936750"/>
          <p14:tracePt t="38139" x="2533650" y="1930400"/>
          <p14:tracePt t="38141" x="2552700" y="1924050"/>
          <p14:tracePt t="38149" x="2584450" y="1924050"/>
          <p14:tracePt t="38163" x="2616200" y="1911350"/>
          <p14:tracePt t="38180" x="2641600" y="1911350"/>
          <p14:tracePt t="38196" x="2667000" y="1905000"/>
          <p14:tracePt t="38213" x="2698750" y="1898650"/>
          <p14:tracePt t="38230" x="2705100" y="1892300"/>
          <p14:tracePt t="38247" x="2717800" y="1892300"/>
          <p14:tracePt t="38263" x="2724150" y="1892300"/>
          <p14:tracePt t="38280" x="2736850" y="1885950"/>
          <p14:tracePt t="38297" x="2762250" y="1873250"/>
          <p14:tracePt t="38314" x="2768600" y="1873250"/>
          <p14:tracePt t="38330" x="2774950" y="1873250"/>
          <p14:tracePt t="38415" x="2781300" y="1873250"/>
          <p14:tracePt t="38421" x="2787650" y="1866900"/>
          <p14:tracePt t="38437" x="2794000" y="1866900"/>
          <p14:tracePt t="38515" x="2806700" y="1866900"/>
          <p14:tracePt t="38523" x="2813050" y="1866900"/>
          <p14:tracePt t="38531" x="2825750" y="1866900"/>
          <p14:tracePt t="38531" x="2844800" y="1866900"/>
          <p14:tracePt t="38548" x="2857500" y="1866900"/>
          <p14:tracePt t="38564" x="2863850" y="1866900"/>
          <p14:tracePt t="38601" x="2870200" y="1866900"/>
          <p14:tracePt t="38614" x="2876550" y="1866900"/>
          <p14:tracePt t="38701" x="2876550" y="1873250"/>
          <p14:tracePt t="38723" x="2876550" y="1885950"/>
          <p14:tracePt t="38725" x="2870200" y="1911350"/>
          <p14:tracePt t="38731" x="2857500" y="1955800"/>
          <p14:tracePt t="38747" x="2825750" y="2025650"/>
          <p14:tracePt t="38764" x="2813050" y="2063750"/>
          <p14:tracePt t="38781" x="2813050" y="2082800"/>
          <p14:tracePt t="38798" x="2806700" y="2089150"/>
          <p14:tracePt t="38814" x="2806700" y="2095500"/>
          <p14:tracePt t="38831" x="2806700" y="2101850"/>
          <p14:tracePt t="38848" x="2806700" y="2108200"/>
          <p14:tracePt t="38864" x="2800350" y="2127250"/>
          <p14:tracePt t="38881" x="2800350" y="2139950"/>
          <p14:tracePt t="38898" x="2794000" y="2159000"/>
          <p14:tracePt t="38915" x="2794000" y="2178050"/>
          <p14:tracePt t="38931" x="2787650" y="2190750"/>
          <p14:tracePt t="38948" x="2781300" y="2203450"/>
          <p14:tracePt t="39037" x="2781300" y="2209800"/>
          <p14:tracePt t="39045" x="2774950" y="2209800"/>
          <p14:tracePt t="39083" x="2774950" y="2216150"/>
          <p14:tracePt t="39107" x="2774950" y="2222500"/>
          <p14:tracePt t="39123" x="2774950" y="2235200"/>
          <p14:tracePt t="39137" x="2768600" y="2241550"/>
          <p14:tracePt t="39153" x="2768600" y="2254250"/>
          <p14:tracePt t="39165" x="2762250" y="2254250"/>
          <p14:tracePt t="39169" x="2755900" y="2266950"/>
          <p14:tracePt t="39182" x="2743200" y="2279650"/>
          <p14:tracePt t="39198" x="2736850" y="2292350"/>
          <p14:tracePt t="39401" x="2736850" y="2298700"/>
          <p14:tracePt t="39409" x="2736850" y="2305050"/>
          <p14:tracePt t="39424" x="2736850" y="2311400"/>
          <p14:tracePt t="40437" x="2730500" y="2311400"/>
          <p14:tracePt t="40445" x="2692400" y="2324100"/>
          <p14:tracePt t="40453" x="2647950" y="2324100"/>
          <p14:tracePt t="40466" x="2590800" y="2343150"/>
          <p14:tracePt t="40467" x="2413000" y="2381250"/>
          <p14:tracePt t="40483" x="2171700" y="2393950"/>
          <p14:tracePt t="40500" x="1962150" y="2400300"/>
          <p14:tracePt t="40517" x="1771650" y="2413000"/>
          <p14:tracePt t="40534" x="1682750" y="2413000"/>
          <p14:tracePt t="40550" x="1612900" y="2406650"/>
          <p14:tracePt t="40567" x="1562100" y="2406650"/>
          <p14:tracePt t="40584" x="1543050" y="2406650"/>
          <p14:tracePt t="40601" x="1536700" y="2400300"/>
          <p14:tracePt t="40617" x="1530350" y="2393950"/>
          <p14:tracePt t="40634" x="1524000" y="2393950"/>
          <p14:tracePt t="40650" x="1517650" y="2393950"/>
          <p14:tracePt t="40685" x="1511300" y="2387600"/>
          <p14:tracePt t="40685" x="1504950" y="2387600"/>
          <p14:tracePt t="40700" x="1447800" y="2362200"/>
          <p14:tracePt t="40717" x="1409700" y="2343150"/>
          <p14:tracePt t="40734" x="1377950" y="2336800"/>
          <p14:tracePt t="40751" x="1358900" y="2330450"/>
          <p14:tracePt t="40767" x="1346200" y="2330450"/>
          <p14:tracePt t="40784" x="1339850" y="2330450"/>
          <p14:tracePt t="40801" x="1339850" y="2324100"/>
          <p14:tracePt t="41348" x="0" y="0"/>
        </p14:tracePtLst>
        <p14:tracePtLst>
          <p14:tracePt t="51751" x="4121150" y="2152650"/>
          <p14:tracePt t="51801" x="4121150" y="2165350"/>
          <p14:tracePt t="51809" x="4102100" y="2228850"/>
          <p14:tracePt t="51817" x="4051300" y="2317750"/>
          <p14:tracePt t="51825" x="3924300" y="2597150"/>
          <p14:tracePt t="51841" x="3784600" y="3048000"/>
          <p14:tracePt t="51857" x="3663950" y="3524250"/>
          <p14:tracePt t="51873" x="3594100" y="3848100"/>
          <p14:tracePt t="51887" x="3568700" y="4121150"/>
          <p14:tracePt t="51920" x="3600450" y="4203700"/>
          <p14:tracePt t="51937" x="3632200" y="4248150"/>
          <p14:tracePt t="51953" x="3657600" y="4260850"/>
          <p14:tracePt t="51979" x="3663950" y="4267200"/>
          <p14:tracePt t="51989" x="3670300" y="4267200"/>
          <p14:tracePt t="51997" x="3683000" y="4273550"/>
          <p14:tracePt t="52005" x="3778250" y="4292600"/>
          <p14:tracePt t="52027" x="3924300" y="4292600"/>
          <p14:tracePt t="52043" x="4064000" y="4292600"/>
          <p14:tracePt t="52059" x="4191000" y="4286250"/>
          <p14:tracePt t="52075" x="4324350" y="4298950"/>
          <p14:tracePt t="52089" x="4470400" y="4343400"/>
          <p14:tracePt t="52105" x="4699000" y="4400550"/>
          <p14:tracePt t="52121" x="5099050" y="4419600"/>
          <p14:tracePt t="52137" x="5454650" y="4419600"/>
          <p14:tracePt t="52170" x="5816600" y="4432300"/>
          <p14:tracePt t="52187" x="6318250" y="4470400"/>
          <p14:tracePt t="52191" x="6718300" y="4483100"/>
          <p14:tracePt t="52204" x="6972300" y="4476750"/>
          <p14:tracePt t="52221" x="7207250" y="4445000"/>
          <p14:tracePt t="52238" x="7302500" y="4438650"/>
          <p14:tracePt t="52254" x="7366000" y="4432300"/>
          <p14:tracePt t="52271" x="7416800" y="4419600"/>
          <p14:tracePt t="52287" x="7454900" y="4406900"/>
          <p14:tracePt t="52304" x="7537450" y="4349750"/>
          <p14:tracePt t="52321" x="7607300" y="4311650"/>
          <p14:tracePt t="52337" x="7721600" y="4279900"/>
          <p14:tracePt t="52354" x="7988300" y="4197350"/>
          <p14:tracePt t="52371" x="8178800" y="4146550"/>
          <p14:tracePt t="52387" x="8356600" y="4076700"/>
          <p14:tracePt t="52404" x="8509000" y="3994150"/>
          <p14:tracePt t="52421" x="8636000" y="3917950"/>
          <p14:tracePt t="52437" x="8763000" y="3848100"/>
          <p14:tracePt t="52454" x="8890000" y="3752850"/>
          <p14:tracePt t="52472" x="8934450" y="3689350"/>
          <p14:tracePt t="52488" x="8953500" y="3625850"/>
          <p14:tracePt t="52504" x="8959850" y="3556000"/>
          <p14:tracePt t="52521" x="8972550" y="3479800"/>
          <p14:tracePt t="52538" x="8978900" y="3409950"/>
          <p14:tracePt t="52554" x="8991600" y="3314700"/>
          <p14:tracePt t="52571" x="9010650" y="3244850"/>
          <p14:tracePt t="52588" x="9017000" y="3194050"/>
          <p14:tracePt t="52604" x="9017000" y="3143250"/>
          <p14:tracePt t="52621" x="9023350" y="3073400"/>
          <p14:tracePt t="52638" x="9023350" y="3003550"/>
          <p14:tracePt t="52655" x="9023350" y="2946400"/>
          <p14:tracePt t="52671" x="9023350" y="2927350"/>
          <p14:tracePt t="52688" x="9023350" y="2908300"/>
          <p14:tracePt t="52704" x="9004300" y="2889250"/>
          <p14:tracePt t="52721" x="8978900" y="2863850"/>
          <p14:tracePt t="52738" x="8940800" y="2832100"/>
          <p14:tracePt t="52755" x="8883650" y="2781300"/>
          <p14:tracePt t="52771" x="8820150" y="2730500"/>
          <p14:tracePt t="52788" x="8680450" y="2679700"/>
          <p14:tracePt t="52788" x="8604250" y="2654300"/>
          <p14:tracePt t="52805" x="8458200" y="2603500"/>
          <p14:tracePt t="52821" x="8299450" y="2552700"/>
          <p14:tracePt t="52838" x="8172450" y="2514600"/>
          <p14:tracePt t="52855" x="8089900" y="2476500"/>
          <p14:tracePt t="52871" x="7988300" y="2444750"/>
          <p14:tracePt t="52888" x="7797800" y="2413000"/>
          <p14:tracePt t="52906" x="7600950" y="2381250"/>
          <p14:tracePt t="52922" x="7296150" y="2330450"/>
          <p14:tracePt t="52938" x="7143750" y="2311400"/>
          <p14:tracePt t="52955" x="7042150" y="2305050"/>
          <p14:tracePt t="52972" x="6985000" y="2305050"/>
          <p14:tracePt t="52989" x="6908800" y="2305050"/>
          <p14:tracePt t="53005" x="6826250" y="2305050"/>
          <p14:tracePt t="53022" x="6737350" y="2311400"/>
          <p14:tracePt t="53038" x="6591300" y="2324100"/>
          <p14:tracePt t="53055" x="6470650" y="2336800"/>
          <p14:tracePt t="53072" x="6273800" y="2362200"/>
          <p14:tracePt t="53088" x="6070600" y="2381250"/>
          <p14:tracePt t="53105" x="5810250" y="2419350"/>
          <p14:tracePt t="53122" x="5511800" y="2495550"/>
          <p14:tracePt t="53140" x="5346700" y="2540000"/>
          <p14:tracePt t="53156" x="5219700" y="2584450"/>
          <p14:tracePt t="53172" x="5143500" y="2635250"/>
          <p14:tracePt t="53189" x="5092700" y="2673350"/>
          <p14:tracePt t="53205" x="5060950" y="2711450"/>
          <p14:tracePt t="53222" x="5016500" y="2743200"/>
          <p14:tracePt t="53239" x="4953000" y="2787650"/>
          <p14:tracePt t="53256" x="4857750" y="2857500"/>
          <p14:tracePt t="53272" x="4800600" y="2921000"/>
          <p14:tracePt t="53289" x="4762500" y="2959100"/>
          <p14:tracePt t="53306" x="4718050" y="3009900"/>
          <p14:tracePt t="53322" x="4705350" y="3048000"/>
          <p14:tracePt t="53339" x="4699000" y="3079750"/>
          <p14:tracePt t="53356" x="4699000" y="3105150"/>
          <p14:tracePt t="53372" x="4699000" y="3149600"/>
          <p14:tracePt t="53390" x="4699000" y="3194050"/>
          <p14:tracePt t="53406" x="4711700" y="3244850"/>
          <p14:tracePt t="53424" x="4730750" y="3295650"/>
          <p14:tracePt t="53439" x="4794250" y="3352800"/>
          <p14:tracePt t="53456" x="4889500" y="3441700"/>
          <p14:tracePt t="53473" x="4933950" y="3473450"/>
          <p14:tracePt t="53489" x="4978400" y="3505200"/>
          <p14:tracePt t="53506" x="5035550" y="3543300"/>
          <p14:tracePt t="53523" x="5130800" y="3594100"/>
          <p14:tracePt t="53539" x="5238750" y="3632200"/>
          <p14:tracePt t="53556" x="5321300" y="3663950"/>
          <p14:tracePt t="53573" x="5372100" y="3683000"/>
          <p14:tracePt t="53589" x="5441950" y="3702050"/>
          <p14:tracePt t="53606" x="5575300" y="3740150"/>
          <p14:tracePt t="53624" x="5664200" y="3771900"/>
          <p14:tracePt t="53640" x="5759450" y="3790950"/>
          <p14:tracePt t="53656" x="5842000" y="3797300"/>
          <p14:tracePt t="53673" x="5949950" y="3797300"/>
          <p14:tracePt t="53689" x="6070600" y="3803650"/>
          <p14:tracePt t="53706" x="6299200" y="3822700"/>
          <p14:tracePt t="53723" x="6496050" y="3829050"/>
          <p14:tracePt t="53739" x="6661150" y="3841750"/>
          <p14:tracePt t="53756" x="6800850" y="3829050"/>
          <p14:tracePt t="53773" x="6902450" y="3822700"/>
          <p14:tracePt t="53790" x="6978650" y="3822700"/>
          <p14:tracePt t="53806" x="7061200" y="3816350"/>
          <p14:tracePt t="53823" x="7226300" y="3797300"/>
          <p14:tracePt t="53840" x="7346950" y="3771900"/>
          <p14:tracePt t="53856" x="7473950" y="3733800"/>
          <p14:tracePt t="53873" x="7537450" y="3702050"/>
          <p14:tracePt t="53890" x="7600950" y="3670300"/>
          <p14:tracePt t="53907" x="7708900" y="3625850"/>
          <p14:tracePt t="53923" x="7810500" y="3587750"/>
          <p14:tracePt t="53940" x="7924800" y="3556000"/>
          <p14:tracePt t="53957" x="8070850" y="3473450"/>
          <p14:tracePt t="53973" x="8128000" y="3422650"/>
          <p14:tracePt t="53990" x="8166100" y="3378200"/>
          <p14:tracePt t="54007" x="8191500" y="3340100"/>
          <p14:tracePt t="54024" x="8223250" y="3302000"/>
          <p14:tracePt t="54040" x="8255000" y="3238500"/>
          <p14:tracePt t="54057" x="8255000" y="3219450"/>
          <p14:tracePt t="54074" x="8255000" y="3206750"/>
          <p14:tracePt t="54090" x="8255000" y="3175000"/>
          <p14:tracePt t="54107" x="8261350" y="3149600"/>
          <p14:tracePt t="54124" x="8267700" y="3117850"/>
          <p14:tracePt t="54140" x="8267700" y="3098800"/>
          <p14:tracePt t="54157" x="8267700" y="3073400"/>
          <p14:tracePt t="54174" x="8267700" y="3060700"/>
          <p14:tracePt t="54190" x="8267700" y="3041650"/>
          <p14:tracePt t="54207" x="8267700" y="3016250"/>
          <p14:tracePt t="54224" x="8267700" y="3009900"/>
          <p14:tracePt t="54240" x="8267700" y="2997200"/>
          <p14:tracePt t="54257" x="8261350" y="2984500"/>
          <p14:tracePt t="54274" x="8261350" y="2978150"/>
          <p14:tracePt t="54290" x="8255000" y="2971800"/>
          <p14:tracePt t="54307" x="8248650" y="2959100"/>
          <p14:tracePt t="54324" x="8235950" y="2940050"/>
          <p14:tracePt t="54341" x="8210550" y="2914650"/>
          <p14:tracePt t="54357" x="8197850" y="2889250"/>
          <p14:tracePt t="54374" x="8159750" y="2857500"/>
          <p14:tracePt t="54391" x="8134350" y="2838450"/>
          <p14:tracePt t="54407" x="8102600" y="2825750"/>
          <p14:tracePt t="54424" x="8039100" y="2794000"/>
          <p14:tracePt t="54441" x="7956550" y="2749550"/>
          <p14:tracePt t="54458" x="7867650" y="2711450"/>
          <p14:tracePt t="54474" x="7766050" y="2686050"/>
          <p14:tracePt t="54491" x="7651750" y="2647950"/>
          <p14:tracePt t="54507" x="7397750" y="2571750"/>
          <p14:tracePt t="54524" x="7175500" y="2520950"/>
          <p14:tracePt t="54541" x="6991350" y="2482850"/>
          <p14:tracePt t="54558" x="6800850" y="2438400"/>
          <p14:tracePt t="54574" x="6661150" y="2413000"/>
          <p14:tracePt t="54591" x="6496050" y="2387600"/>
          <p14:tracePt t="54608" x="6210300" y="2381250"/>
          <p14:tracePt t="54625" x="6057900" y="2362200"/>
          <p14:tracePt t="54641" x="5937250" y="2355850"/>
          <p14:tracePt t="54659" x="5797550" y="2355850"/>
          <p14:tracePt t="54674" x="5664200" y="2343150"/>
          <p14:tracePt t="54691" x="5556250" y="2343150"/>
          <p14:tracePt t="54708" x="5435600" y="2343150"/>
          <p14:tracePt t="54725" x="5226050" y="2374900"/>
          <p14:tracePt t="54741" x="5067300" y="2406650"/>
          <p14:tracePt t="54758" x="4953000" y="2451100"/>
          <p14:tracePt t="54774" x="4857750" y="2489200"/>
          <p14:tracePt t="54791" x="4806950" y="2520950"/>
          <p14:tracePt t="54808" x="4756150" y="2552700"/>
          <p14:tracePt t="54825" x="4724400" y="2590800"/>
          <p14:tracePt t="54842" x="4686300" y="2654300"/>
          <p14:tracePt t="54858" x="4641850" y="2787650"/>
          <p14:tracePt t="54875" x="4629150" y="2908300"/>
          <p14:tracePt t="54891" x="4622800" y="3016250"/>
          <p14:tracePt t="54908" x="4622800" y="3130550"/>
          <p14:tracePt t="54925" x="4622800" y="3238500"/>
          <p14:tracePt t="54942" x="4622800" y="3327400"/>
          <p14:tracePt t="54958" x="4629150" y="3403600"/>
          <p14:tracePt t="54975" x="4648200" y="3435350"/>
          <p14:tracePt t="54992" x="4673600" y="3467100"/>
          <p14:tracePt t="55008" x="4699000" y="3492500"/>
          <p14:tracePt t="55025" x="4724400" y="3524250"/>
          <p14:tracePt t="55042" x="4781550" y="3556000"/>
          <p14:tracePt t="55060" x="4857750" y="3600450"/>
          <p14:tracePt t="55075" x="5010150" y="3644900"/>
          <p14:tracePt t="55092" x="5099050" y="3657600"/>
          <p14:tracePt t="55109" x="5200650" y="3663950"/>
          <p14:tracePt t="55125" x="5334000" y="3676650"/>
          <p14:tracePt t="55142" x="5454650" y="3695700"/>
          <p14:tracePt t="55158" x="5543550" y="3708400"/>
          <p14:tracePt t="55176" x="5600700" y="3714750"/>
          <p14:tracePt t="55192" x="5842000" y="3708400"/>
          <p14:tracePt t="55209" x="6013450" y="3689350"/>
          <p14:tracePt t="55225" x="6096000" y="3670300"/>
          <p14:tracePt t="55242" x="6140450" y="3657600"/>
          <p14:tracePt t="55259" x="6146800" y="3651250"/>
          <p14:tracePt t="55325" x="6153150" y="3651250"/>
          <p14:tracePt t="55334" x="6159500" y="3644900"/>
          <p14:tracePt t="55335" x="6159500" y="3638550"/>
          <p14:tracePt t="55342" x="6172200" y="3632200"/>
          <p14:tracePt t="55359" x="6184900" y="3619500"/>
          <p14:tracePt t="55376" x="6191250" y="3613150"/>
          <p14:tracePt t="55392" x="6210300" y="3600450"/>
          <p14:tracePt t="55409" x="6223000" y="3594100"/>
          <p14:tracePt t="55426" x="6229350" y="3575050"/>
          <p14:tracePt t="55442" x="6235700" y="3575050"/>
          <p14:tracePt t="55869" x="6248400" y="3556000"/>
          <p14:tracePt t="55877" x="6299200" y="3505200"/>
          <p14:tracePt t="55893" x="6330950" y="3486150"/>
          <p14:tracePt t="55894" x="6407150" y="3448050"/>
          <p14:tracePt t="55910" x="6489700" y="3409950"/>
          <p14:tracePt t="55927" x="6534150" y="3390900"/>
          <p14:tracePt t="55943" x="6578600" y="3371850"/>
          <p14:tracePt t="55960" x="6591300" y="3365500"/>
          <p14:tracePt t="55976" x="6604000" y="3365500"/>
          <p14:tracePt t="55993" x="6604000" y="3359150"/>
          <p14:tracePt t="56010" x="6610350" y="3352800"/>
          <p14:tracePt t="56027" x="6629400" y="3346450"/>
          <p14:tracePt t="56043" x="6654800" y="3333750"/>
          <p14:tracePt t="56060" x="6667500" y="3327400"/>
          <p14:tracePt t="56077" x="6699250" y="3314700"/>
          <p14:tracePt t="56093" x="6737350" y="3308350"/>
          <p14:tracePt t="56110" x="6826250" y="3282950"/>
          <p14:tracePt t="56127" x="6858000" y="3270250"/>
          <p14:tracePt t="56143" x="6915150" y="3257550"/>
          <p14:tracePt t="56160" x="6946900" y="3257550"/>
          <p14:tracePt t="56177" x="6978650" y="3257550"/>
          <p14:tracePt t="56195" x="7004050" y="3257550"/>
          <p14:tracePt t="56210" x="7048500" y="3257550"/>
          <p14:tracePt t="56227" x="7092950" y="3257550"/>
          <p14:tracePt t="56244" x="7112000" y="3257550"/>
          <p14:tracePt t="56261" x="7143750" y="3257550"/>
          <p14:tracePt t="56277" x="7188200" y="3270250"/>
          <p14:tracePt t="56294" x="7258050" y="3295650"/>
          <p14:tracePt t="56310" x="7353300" y="3314700"/>
          <p14:tracePt t="56327" x="7467600" y="3333750"/>
          <p14:tracePt t="56344" x="7518400" y="3333750"/>
          <p14:tracePt t="56361" x="7575550" y="3333750"/>
          <p14:tracePt t="56377" x="7620000" y="3333750"/>
          <p14:tracePt t="56394" x="7651750" y="3340100"/>
          <p14:tracePt t="56411" x="7664450" y="3340100"/>
          <p14:tracePt t="56427" x="7683500" y="3340100"/>
          <p14:tracePt t="56444" x="7715250" y="3340100"/>
          <p14:tracePt t="56461" x="7740650" y="3346450"/>
          <p14:tracePt t="56477" x="7759700" y="3352800"/>
          <p14:tracePt t="56494" x="7785100" y="3359150"/>
          <p14:tracePt t="56511" x="7810500" y="3359150"/>
          <p14:tracePt t="56528" x="7829550" y="3365500"/>
          <p14:tracePt t="56544" x="7848600" y="3365500"/>
          <p14:tracePt t="56561" x="7861300" y="3365500"/>
          <p14:tracePt t="56577" x="7867650" y="3365500"/>
          <p14:tracePt t="56594" x="7874000" y="3365500"/>
          <p14:tracePt t="56639" x="7880350" y="3359150"/>
          <p14:tracePt t="56639" x="7886700" y="3346450"/>
          <p14:tracePt t="56655" x="7899400" y="3346450"/>
          <p14:tracePt t="56663" x="7905750" y="3333750"/>
          <p14:tracePt t="56678" x="7924800" y="3321050"/>
          <p14:tracePt t="56678" x="7943850" y="3302000"/>
          <p14:tracePt t="56694" x="7943850" y="3289300"/>
          <p14:tracePt t="56749" x="7943850" y="3276600"/>
          <p14:tracePt t="56755" x="7943850" y="3263900"/>
          <p14:tracePt t="56771" x="7943850" y="3251200"/>
          <p14:tracePt t="56779" x="7943850" y="3244850"/>
          <p14:tracePt t="56787" x="7943850" y="3238500"/>
          <p14:tracePt t="56796" x="7943850" y="3232150"/>
          <p14:tracePt t="56811" x="7943850" y="3225800"/>
          <p14:tracePt t="56828" x="7943850" y="3213100"/>
          <p14:tracePt t="56845" x="7924800" y="3194050"/>
          <p14:tracePt t="56862" x="7893050" y="3168650"/>
          <p14:tracePt t="56878" x="7816850" y="3117850"/>
          <p14:tracePt t="56895" x="7727950" y="3092450"/>
          <p14:tracePt t="56911" x="7607300" y="3073400"/>
          <p14:tracePt t="56928" x="7467600" y="3054350"/>
          <p14:tracePt t="56945" x="7334250" y="3041650"/>
          <p14:tracePt t="56962" x="7219950" y="3022600"/>
          <p14:tracePt t="56978" x="7035800" y="2997200"/>
          <p14:tracePt t="56995" x="6915150" y="2990850"/>
          <p14:tracePt t="57012" x="6813550" y="2984500"/>
          <p14:tracePt t="57028" x="6718300" y="2984500"/>
          <p14:tracePt t="57045" x="6692900" y="2984500"/>
          <p14:tracePt t="57062" x="6661150" y="2984500"/>
          <p14:tracePt t="57079" x="6629400" y="2984500"/>
          <p14:tracePt t="57095" x="6584950" y="2984500"/>
          <p14:tracePt t="57112" x="6527800" y="2990850"/>
          <p14:tracePt t="57112" x="6502400" y="2997200"/>
          <p14:tracePt t="57129" x="6451600" y="2997200"/>
          <p14:tracePt t="57145" x="6419850" y="3003550"/>
          <p14:tracePt t="57162" x="6388100" y="3003550"/>
          <p14:tracePt t="57179" x="6356350" y="3009900"/>
          <p14:tracePt t="57195" x="6343650" y="3009900"/>
          <p14:tracePt t="57213" x="6318250" y="3009900"/>
          <p14:tracePt t="57229" x="6292850" y="3016250"/>
          <p14:tracePt t="57246" x="6267450" y="3022600"/>
          <p14:tracePt t="57262" x="6254750" y="3028950"/>
          <p14:tracePt t="57279" x="6248400" y="3035300"/>
          <p14:tracePt t="57296" x="6235700" y="3035300"/>
          <p14:tracePt t="57312" x="6229350" y="3035300"/>
          <p14:tracePt t="57387" x="6229350" y="3041650"/>
          <p14:tracePt t="57455" x="6223000" y="3048000"/>
          <p14:tracePt t="57461" x="6216650" y="3054350"/>
          <p14:tracePt t="57463" x="6203950" y="3067050"/>
          <p14:tracePt t="57479" x="6184900" y="3086100"/>
          <p14:tracePt t="58311" x="6223000" y="3092450"/>
          <p14:tracePt t="58319" x="6305550" y="3111500"/>
          <p14:tracePt t="58327" x="6413500" y="3124200"/>
          <p14:tracePt t="58347" x="6699250" y="3162300"/>
          <p14:tracePt t="58348" x="7099300" y="3213100"/>
          <p14:tracePt t="58364" x="7632700" y="3257550"/>
          <p14:tracePt t="58381" x="7816850" y="3282950"/>
          <p14:tracePt t="58397" x="7886700" y="3289300"/>
          <p14:tracePt t="58414" x="7899400" y="3289300"/>
          <p14:tracePt t="58475" x="7905750" y="3295650"/>
          <p14:tracePt t="58483" x="7918450" y="3295650"/>
          <p14:tracePt t="58489" x="7931150" y="3295650"/>
          <p14:tracePt t="58497" x="7969250" y="3314700"/>
          <p14:tracePt t="58514" x="7975600" y="3321050"/>
          <p14:tracePt t="58585" x="7981950" y="3321050"/>
          <p14:tracePt t="58615" x="7988300" y="3321050"/>
          <p14:tracePt t="58739" x="7988300" y="3327400"/>
          <p14:tracePt t="58755" x="7975600" y="3333750"/>
          <p14:tracePt t="58764" x="7956550" y="3346450"/>
          <p14:tracePt t="58765" x="7924800" y="3352800"/>
          <p14:tracePt t="58781" x="7874000" y="3359150"/>
          <p14:tracePt t="58798" x="7854950" y="3359150"/>
          <p14:tracePt t="58815" x="7842250" y="3365500"/>
          <p14:tracePt t="59113" x="7842250" y="3359150"/>
          <p14:tracePt t="59121" x="7835900" y="3359150"/>
          <p14:tracePt t="59129" x="7835900" y="3352800"/>
          <p14:tracePt t="59136" x="7835900" y="3333750"/>
          <p14:tracePt t="59148" x="7829550" y="3314700"/>
          <p14:tracePt t="59165" x="7829550" y="3308350"/>
          <p14:tracePt t="59299" x="7829550" y="3302000"/>
          <p14:tracePt t="59314" x="7829550" y="3295650"/>
          <p14:tracePt t="59430" x="7829550" y="3308350"/>
          <p14:tracePt t="59447" x="7829550" y="3327400"/>
          <p14:tracePt t="59451" x="7829550" y="3340100"/>
          <p14:tracePt t="59465" x="7829550" y="3346450"/>
          <p14:tracePt t="59466" x="7829550" y="3378200"/>
          <p14:tracePt t="59482" x="7823200" y="3397250"/>
          <p14:tracePt t="59499" x="7823200" y="3409950"/>
          <p14:tracePt t="59516" x="7823200" y="3435350"/>
          <p14:tracePt t="59532" x="7816850" y="3454400"/>
          <p14:tracePt t="59549" x="7816850" y="3460750"/>
          <p14:tracePt t="59696" x="7810500" y="3460750"/>
          <p14:tracePt t="59711" x="7810500" y="3441700"/>
          <p14:tracePt t="59711" x="7810500" y="3429000"/>
          <p14:tracePt t="59727" x="7804150" y="3422650"/>
          <p14:tracePt t="59734" x="7804150" y="3403600"/>
          <p14:tracePt t="59750" x="7804150" y="3390900"/>
          <p14:tracePt t="59750" x="7797800" y="3384550"/>
          <p14:tracePt t="59751" x="7797800" y="3371850"/>
          <p14:tracePt t="59766" x="7797800" y="3327400"/>
          <p14:tracePt t="59783" x="7797800" y="3314700"/>
          <p14:tracePt t="59968" x="7797800" y="3321050"/>
          <p14:tracePt t="59976" x="7797800" y="3340100"/>
          <p14:tracePt t="59983" x="7791450" y="3359150"/>
          <p14:tracePt t="60000" x="7791450" y="3371850"/>
          <p14:tracePt t="60000" x="7785100" y="3384550"/>
          <p14:tracePt t="60016" x="7785100" y="3390900"/>
          <p14:tracePt t="60155" x="7785100" y="3384550"/>
          <p14:tracePt t="60171" x="7785100" y="3371850"/>
          <p14:tracePt t="60178" x="7785100" y="3365500"/>
          <p14:tracePt t="60187" x="7785100" y="3346450"/>
          <p14:tracePt t="60194" x="7785100" y="3327400"/>
          <p14:tracePt t="60200" x="7778750" y="3308350"/>
          <p14:tracePt t="60217" x="7778750" y="3302000"/>
          <p14:tracePt t="60318" x="7772400" y="3340100"/>
          <p14:tracePt t="60327" x="7772400" y="3352800"/>
          <p14:tracePt t="60335" x="7772400" y="3371850"/>
          <p14:tracePt t="60335" x="7766050" y="3403600"/>
          <p14:tracePt t="60350" x="7766050" y="3409950"/>
          <p14:tracePt t="60367" x="7766050" y="3422650"/>
          <p14:tracePt t="60384" x="7766050" y="3429000"/>
          <p14:tracePt t="60401" x="7766050" y="3435350"/>
          <p14:tracePt t="60481" x="7766050" y="3441700"/>
          <p14:tracePt t="60529" x="7766050" y="3422650"/>
          <p14:tracePt t="60536" x="7766050" y="3403600"/>
          <p14:tracePt t="60537" x="7766050" y="3359150"/>
          <p14:tracePt t="60551" x="7759700" y="3346450"/>
          <p14:tracePt t="60568" x="7759700" y="3340100"/>
          <p14:tracePt t="60584" x="7759700" y="3333750"/>
          <p14:tracePt t="60776" x="7759700" y="3340100"/>
          <p14:tracePt t="60940" x="7759700" y="3333750"/>
          <p14:tracePt t="60948" x="7759700" y="3327400"/>
          <p14:tracePt t="61056" x="7759700" y="3333750"/>
          <p14:tracePt t="61065" x="7753350" y="3346450"/>
          <p14:tracePt t="61077" x="7753350" y="3352800"/>
          <p14:tracePt t="61078" x="7753350" y="3365500"/>
          <p14:tracePt t="61086" x="7753350" y="3378200"/>
          <p14:tracePt t="61102" x="7753350" y="3390900"/>
          <p14:tracePt t="61245" x="7753350" y="3384550"/>
          <p14:tracePt t="61262" x="7747000" y="3352800"/>
          <p14:tracePt t="61263" x="7747000" y="3333750"/>
          <p14:tracePt t="61270" x="7747000" y="3321050"/>
          <p14:tracePt t="61286" x="7747000" y="3308350"/>
          <p14:tracePt t="61657" x="7747000" y="3302000"/>
          <p14:tracePt t="62515" x="0" y="0"/>
        </p14:tracePtLst>
        <p14:tracePtLst>
          <p14:tracePt t="86564" x="3619500" y="2698750"/>
          <p14:tracePt t="86715" x="3575050" y="2698750"/>
          <p14:tracePt t="86723" x="3517900" y="2698750"/>
          <p14:tracePt t="86738" x="3359150" y="2711450"/>
          <p14:tracePt t="86739" x="3282950" y="2717800"/>
          <p14:tracePt t="86753" x="3168650" y="2749550"/>
          <p14:tracePt t="86769" x="3092450" y="2774950"/>
          <p14:tracePt t="86785" x="3048000" y="2787650"/>
          <p14:tracePt t="86801" x="3016250" y="2787650"/>
          <p14:tracePt t="86815" x="2984500" y="2794000"/>
          <p14:tracePt t="86831" x="2908300" y="2813050"/>
          <p14:tracePt t="86847" x="2838450" y="2832100"/>
          <p14:tracePt t="86863" x="2647950" y="2844800"/>
          <p14:tracePt t="86896" x="2495550" y="2876550"/>
          <p14:tracePt t="86913" x="2298700" y="2889250"/>
          <p14:tracePt t="86917" x="2146300" y="2914650"/>
          <p14:tracePt t="86933" x="2000250" y="2952750"/>
          <p14:tracePt t="86947" x="1809750" y="2997200"/>
          <p14:tracePt t="86947" x="1714500" y="3016250"/>
          <p14:tracePt t="86964" x="1549400" y="3054350"/>
          <p14:tracePt t="86980" x="1390650" y="3098800"/>
          <p14:tracePt t="86996" x="1327150" y="3136900"/>
          <p14:tracePt t="87013" x="1250950" y="3175000"/>
          <p14:tracePt t="87029" x="1143000" y="3219450"/>
          <p14:tracePt t="87046" x="996950" y="3282950"/>
          <p14:tracePt t="87063" x="850900" y="3346450"/>
          <p14:tracePt t="87080" x="679450" y="3454400"/>
          <p14:tracePt t="87096" x="584200" y="3511550"/>
          <p14:tracePt t="87113" x="558800" y="3536950"/>
          <p14:tracePt t="87130" x="539750" y="3562350"/>
          <p14:tracePt t="87146" x="533400" y="3575050"/>
          <p14:tracePt t="87163" x="527050" y="3594100"/>
          <p14:tracePt t="87181" x="520700" y="3613150"/>
          <p14:tracePt t="87197" x="514350" y="3657600"/>
          <p14:tracePt t="87213" x="514350" y="3689350"/>
          <p14:tracePt t="87230" x="514350" y="3708400"/>
          <p14:tracePt t="87246" x="533400" y="3740150"/>
          <p14:tracePt t="87263" x="552450" y="3759200"/>
          <p14:tracePt t="87280" x="584200" y="3784600"/>
          <p14:tracePt t="87296" x="685800" y="3841750"/>
          <p14:tracePt t="87313" x="831850" y="3886200"/>
          <p14:tracePt t="87330" x="996950" y="3917950"/>
          <p14:tracePt t="87347" x="1193800" y="3956050"/>
          <p14:tracePt t="87363" x="1390650" y="3981450"/>
          <p14:tracePt t="87380" x="1619250" y="4000500"/>
          <p14:tracePt t="87397" x="1828800" y="4000500"/>
          <p14:tracePt t="87414" x="2108200" y="4000500"/>
          <p14:tracePt t="87431" x="2292350" y="3994150"/>
          <p14:tracePt t="87447" x="2476500" y="3994150"/>
          <p14:tracePt t="87463" x="2660650" y="3987800"/>
          <p14:tracePt t="87480" x="2876550" y="3968750"/>
          <p14:tracePt t="87497" x="3111500" y="3949700"/>
          <p14:tracePt t="87513" x="3263900" y="3937000"/>
          <p14:tracePt t="87530" x="3486150" y="3898900"/>
          <p14:tracePt t="87547" x="3632200" y="3886200"/>
          <p14:tracePt t="87564" x="3752850" y="3867150"/>
          <p14:tracePt t="87581" x="3867150" y="3835400"/>
          <p14:tracePt t="87597" x="4025900" y="3784600"/>
          <p14:tracePt t="87614" x="4114800" y="3752850"/>
          <p14:tracePt t="87630" x="4171950" y="3714750"/>
          <p14:tracePt t="87648" x="4210050" y="3689350"/>
          <p14:tracePt t="87664" x="4260850" y="3657600"/>
          <p14:tracePt t="87681" x="4330700" y="3606800"/>
          <p14:tracePt t="87697" x="4375150" y="3568700"/>
          <p14:tracePt t="87714" x="4432300" y="3517900"/>
          <p14:tracePt t="87731" x="4457700" y="3479800"/>
          <p14:tracePt t="87747" x="4470400" y="3441700"/>
          <p14:tracePt t="87764" x="4476750" y="3397250"/>
          <p14:tracePt t="87781" x="4476750" y="3384550"/>
          <p14:tracePt t="87797" x="4476750" y="3371850"/>
          <p14:tracePt t="87814" x="4476750" y="3365500"/>
          <p14:tracePt t="87831" x="4457700" y="3340100"/>
          <p14:tracePt t="87847" x="4413250" y="3314700"/>
          <p14:tracePt t="87864" x="4133850" y="3206750"/>
          <p14:tracePt t="87881" x="3784600" y="3155950"/>
          <p14:tracePt t="87897" x="3346450" y="3105150"/>
          <p14:tracePt t="87914" x="2921000" y="3041650"/>
          <p14:tracePt t="87931" x="2362200" y="3016250"/>
          <p14:tracePt t="87948" x="1917700" y="3003550"/>
          <p14:tracePt t="87964" x="1536700" y="3003550"/>
          <p14:tracePt t="87981" x="1041400" y="3048000"/>
          <p14:tracePt t="87998" x="711200" y="3092450"/>
          <p14:tracePt t="88014" x="488950" y="3130550"/>
          <p14:tracePt t="88031" x="349250" y="3168650"/>
          <p14:tracePt t="88048" x="279400" y="3194050"/>
          <p14:tracePt t="88064" x="222250" y="3213100"/>
          <p14:tracePt t="88081" x="196850" y="3232150"/>
          <p14:tracePt t="88098" x="152400" y="3257550"/>
          <p14:tracePt t="88114" x="88900" y="3327400"/>
          <p14:tracePt t="88131" x="69850" y="3384550"/>
          <p14:tracePt t="88150" x="57150" y="3467100"/>
          <p14:tracePt t="88165" x="57150" y="3536950"/>
          <p14:tracePt t="88181" x="57150" y="3575050"/>
          <p14:tracePt t="88198" x="57150" y="3632200"/>
          <p14:tracePt t="88215" x="63500" y="3657600"/>
          <p14:tracePt t="88231" x="76200" y="3702050"/>
          <p14:tracePt t="88248" x="133350" y="3759200"/>
          <p14:tracePt t="88265" x="203200" y="3829050"/>
          <p14:tracePt t="88282" x="355600" y="3886200"/>
          <p14:tracePt t="88298" x="558800" y="3943350"/>
          <p14:tracePt t="88315" x="850900" y="4006850"/>
          <p14:tracePt t="88331" x="1352550" y="4083050"/>
          <p14:tracePt t="88348" x="1625600" y="4089400"/>
          <p14:tracePt t="88366" x="1847850" y="4089400"/>
          <p14:tracePt t="88382" x="2070100" y="4064000"/>
          <p14:tracePt t="88398" x="2286000" y="4032250"/>
          <p14:tracePt t="88415" x="2514600" y="3994150"/>
          <p14:tracePt t="88432" x="2755900" y="3949700"/>
          <p14:tracePt t="88448" x="3086100" y="3854450"/>
          <p14:tracePt t="88465" x="3276600" y="3790950"/>
          <p14:tracePt t="88482" x="3403600" y="3740150"/>
          <p14:tracePt t="88499" x="3530600" y="3689350"/>
          <p14:tracePt t="88515" x="3632200" y="3651250"/>
          <p14:tracePt t="88532" x="3771900" y="3613150"/>
          <p14:tracePt t="88549" x="3943350" y="3562350"/>
          <p14:tracePt t="88565" x="4013200" y="3536950"/>
          <p14:tracePt t="88582" x="4051300" y="3517900"/>
          <p14:tracePt t="88599" x="4076700" y="3498850"/>
          <p14:tracePt t="88615" x="4102100" y="3479800"/>
          <p14:tracePt t="88632" x="4114800" y="3473450"/>
          <p14:tracePt t="88649" x="4133850" y="3460750"/>
          <p14:tracePt t="88665" x="4140200" y="3441700"/>
          <p14:tracePt t="88682" x="4140200" y="3435350"/>
          <p14:tracePt t="88699" x="4140200" y="3429000"/>
          <p14:tracePt t="88791" x="4102100" y="3416300"/>
          <p14:tracePt t="88799" x="3708400" y="3359150"/>
          <p14:tracePt t="88816" x="3454400" y="3314700"/>
          <p14:tracePt t="88816" x="2901950" y="3251200"/>
          <p14:tracePt t="88832" x="2279650" y="3219450"/>
          <p14:tracePt t="88849" x="1771650" y="3219450"/>
          <p14:tracePt t="88866" x="1346200" y="3219450"/>
          <p14:tracePt t="88882" x="1174750" y="3219450"/>
          <p14:tracePt t="88898" x="1117600" y="3219450"/>
          <p14:tracePt t="89316" x="0" y="0"/>
        </p14:tracePtLst>
        <p14:tracePtLst>
          <p14:tracePt t="98157" x="3714750" y="3797300"/>
          <p14:tracePt t="98165" x="3790950" y="3790950"/>
          <p14:tracePt t="98173" x="3867150" y="3784600"/>
          <p14:tracePt t="98182" x="3956050" y="3771900"/>
          <p14:tracePt t="98189" x="4165600" y="3771900"/>
          <p14:tracePt t="98205" x="4476750" y="3797300"/>
          <p14:tracePt t="98219" x="4940300" y="3797300"/>
          <p14:tracePt t="98235" x="5276850" y="3797300"/>
          <p14:tracePt t="98251" x="5492750" y="3797300"/>
          <p14:tracePt t="98267" x="5645150" y="3778250"/>
          <p14:tracePt t="98282" x="5670550" y="3778250"/>
          <p14:tracePt t="98315" x="5689600" y="3778250"/>
          <p14:tracePt t="98332" x="5702300" y="3778250"/>
          <p14:tracePt t="98337" x="5727700" y="3778250"/>
          <p14:tracePt t="98349" x="5797550" y="3765550"/>
          <p14:tracePt t="98367" x="5880100" y="3752850"/>
          <p14:tracePt t="98383" x="6038850" y="3721100"/>
          <p14:tracePt t="98407" x="6159500" y="3708400"/>
          <p14:tracePt t="98421" x="6318250" y="3708400"/>
          <p14:tracePt t="98437" x="6477000" y="3689350"/>
          <p14:tracePt t="98453" x="6559550" y="3663950"/>
          <p14:tracePt t="98477" x="6565900" y="3651250"/>
          <p14:tracePt t="98485" x="6584950" y="3613150"/>
          <p14:tracePt t="98516" x="6591300" y="3587750"/>
          <p14:tracePt t="98532" x="6591300" y="3568700"/>
          <p14:tracePt t="98539" x="6591300" y="3536950"/>
          <p14:tracePt t="98549" x="6604000" y="3498850"/>
          <p14:tracePt t="98566" x="6610350" y="3448050"/>
          <p14:tracePt t="98582" x="6635750" y="3378200"/>
          <p14:tracePt t="98599" x="6648450" y="3314700"/>
          <p14:tracePt t="98616" x="6680200" y="3200400"/>
          <p14:tracePt t="98633" x="6692900" y="3105150"/>
          <p14:tracePt t="98649" x="6711950" y="3022600"/>
          <p14:tracePt t="98666" x="6737350" y="2946400"/>
          <p14:tracePt t="98683" x="6750050" y="2889250"/>
          <p14:tracePt t="98700" x="6762750" y="2851150"/>
          <p14:tracePt t="98716" x="6769100" y="2800350"/>
          <p14:tracePt t="98733" x="6769100" y="2768600"/>
          <p14:tracePt t="98750" x="6769100" y="2724150"/>
          <p14:tracePt t="98766" x="6769100" y="2698750"/>
          <p14:tracePt t="98783" x="6756400" y="2667000"/>
          <p14:tracePt t="98800" x="6731000" y="2635250"/>
          <p14:tracePt t="98816" x="6686550" y="2584450"/>
          <p14:tracePt t="98834" x="6629400" y="2533650"/>
          <p14:tracePt t="98850" x="6508750" y="2463800"/>
          <p14:tracePt t="98867" x="6337300" y="2387600"/>
          <p14:tracePt t="98883" x="6191250" y="2324100"/>
          <p14:tracePt t="98900" x="6057900" y="2298700"/>
          <p14:tracePt t="98916" x="5918200" y="2279650"/>
          <p14:tracePt t="98933" x="5765800" y="2279650"/>
          <p14:tracePt t="98950" x="5600700" y="2279650"/>
          <p14:tracePt t="98950" x="5524500" y="2279650"/>
          <p14:tracePt t="98967" x="5340350" y="2305050"/>
          <p14:tracePt t="98984" x="5207000" y="2330450"/>
          <p14:tracePt t="99000" x="5092700" y="2362200"/>
          <p14:tracePt t="99017" x="4965700" y="2419350"/>
          <p14:tracePt t="99033" x="4845050" y="2489200"/>
          <p14:tracePt t="99050" x="4667250" y="2603500"/>
          <p14:tracePt t="99067" x="4540250" y="2673350"/>
          <p14:tracePt t="99083" x="4438650" y="2755900"/>
          <p14:tracePt t="99100" x="4387850" y="2825750"/>
          <p14:tracePt t="99117" x="4356100" y="2889250"/>
          <p14:tracePt t="99133" x="4349750" y="2927350"/>
          <p14:tracePt t="99150" x="4343400" y="2971800"/>
          <p14:tracePt t="99167" x="4343400" y="3009900"/>
          <p14:tracePt t="99183" x="4343400" y="3054350"/>
          <p14:tracePt t="99201" x="4343400" y="3092450"/>
          <p14:tracePt t="99217" x="4381500" y="3149600"/>
          <p14:tracePt t="99234" x="4432300" y="3219450"/>
          <p14:tracePt t="99250" x="4508500" y="3270250"/>
          <p14:tracePt t="99267" x="4591050" y="3333750"/>
          <p14:tracePt t="99284" x="4686300" y="3378200"/>
          <p14:tracePt t="99301" x="4889500" y="3467100"/>
          <p14:tracePt t="99318" x="5143500" y="3524250"/>
          <p14:tracePt t="99334" x="5461000" y="3575050"/>
          <p14:tracePt t="99351" x="5683250" y="3613150"/>
          <p14:tracePt t="99367" x="5924550" y="3651250"/>
          <p14:tracePt t="99384" x="6153150" y="3670300"/>
          <p14:tracePt t="99401" x="6464300" y="3683000"/>
          <p14:tracePt t="99417" x="6642100" y="3683000"/>
          <p14:tracePt t="99434" x="6762750" y="3676650"/>
          <p14:tracePt t="99451" x="6915150" y="3676650"/>
          <p14:tracePt t="99468" x="7054850" y="3676650"/>
          <p14:tracePt t="99484" x="7239000" y="3676650"/>
          <p14:tracePt t="99501" x="7442200" y="3676650"/>
          <p14:tracePt t="99517" x="7734300" y="3644900"/>
          <p14:tracePt t="99535" x="7950200" y="3625850"/>
          <p14:tracePt t="99551" x="8159750" y="3594100"/>
          <p14:tracePt t="99567" x="8362950" y="3568700"/>
          <p14:tracePt t="99584" x="8553450" y="3543300"/>
          <p14:tracePt t="99601" x="8737600" y="3498850"/>
          <p14:tracePt t="99618" x="8851900" y="3448050"/>
          <p14:tracePt t="99634" x="8934450" y="3397250"/>
          <p14:tracePt t="99651" x="8972550" y="3365500"/>
          <p14:tracePt t="99668" x="9010650" y="3346450"/>
          <p14:tracePt t="99684" x="9042400" y="3314700"/>
          <p14:tracePt t="99701" x="9074150" y="3289300"/>
          <p14:tracePt t="99718" x="9099550" y="3251200"/>
          <p14:tracePt t="99735" x="9118600" y="3225800"/>
          <p14:tracePt t="99751" x="9118600" y="3213100"/>
          <p14:tracePt t="99769" x="9118600" y="3206750"/>
          <p14:tracePt t="99785" x="9118600" y="3181350"/>
          <p14:tracePt t="99802" x="9124950" y="3168650"/>
          <p14:tracePt t="99818" x="9124950" y="3149600"/>
          <p14:tracePt t="99835" x="9112250" y="3130550"/>
          <p14:tracePt t="99851" x="9099550" y="3117850"/>
          <p14:tracePt t="99868" x="9010650" y="3048000"/>
          <p14:tracePt t="99885" x="8896350" y="2984500"/>
          <p14:tracePt t="99901" x="8718550" y="2908300"/>
          <p14:tracePt t="99918" x="8515350" y="2851150"/>
          <p14:tracePt t="99935" x="8261350" y="2781300"/>
          <p14:tracePt t="99952" x="7994650" y="2743200"/>
          <p14:tracePt t="99968" x="7531100" y="2654300"/>
          <p14:tracePt t="99985" x="7105650" y="2597150"/>
          <p14:tracePt t="100003" x="6718300" y="2508250"/>
          <p14:tracePt t="100018" x="6451600" y="2489200"/>
          <p14:tracePt t="100035" x="6223000" y="2470150"/>
          <p14:tracePt t="100052" x="6076950" y="2470150"/>
          <p14:tracePt t="100069" x="5924550" y="2470150"/>
          <p14:tracePt t="100085" x="5695950" y="2470150"/>
          <p14:tracePt t="100102" x="5543550" y="2489200"/>
          <p14:tracePt t="100118" x="5384800" y="2508250"/>
          <p14:tracePt t="100135" x="5245100" y="2533650"/>
          <p14:tracePt t="100152" x="5022850" y="2559050"/>
          <p14:tracePt t="100169" x="4851400" y="2578100"/>
          <p14:tracePt t="100185" x="4673600" y="2609850"/>
          <p14:tracePt t="100202" x="4483100" y="2679700"/>
          <p14:tracePt t="100219" x="4432300" y="2711450"/>
          <p14:tracePt t="100236" x="4394200" y="2755900"/>
          <p14:tracePt t="100252" x="4375150" y="2787650"/>
          <p14:tracePt t="100269" x="4362450" y="2819400"/>
          <p14:tracePt t="100285" x="4349750" y="2851150"/>
          <p14:tracePt t="100302" x="4349750" y="2901950"/>
          <p14:tracePt t="100302" x="4349750" y="2927350"/>
          <p14:tracePt t="100319" x="4349750" y="2984500"/>
          <p14:tracePt t="100336" x="4356100" y="3041650"/>
          <p14:tracePt t="100352" x="4381500" y="3105150"/>
          <p14:tracePt t="100369" x="4419600" y="3143250"/>
          <p14:tracePt t="100386" x="4508500" y="3206750"/>
          <p14:tracePt t="100402" x="4635500" y="3282950"/>
          <p14:tracePt t="100419" x="4832350" y="3352800"/>
          <p14:tracePt t="100436" x="4997450" y="3403600"/>
          <p14:tracePt t="100452" x="5187950" y="3460750"/>
          <p14:tracePt t="100469" x="5359400" y="3486150"/>
          <p14:tracePt t="100487" x="5543550" y="3492500"/>
          <p14:tracePt t="100503" x="5753100" y="3505200"/>
          <p14:tracePt t="100520" x="5937250" y="3524250"/>
          <p14:tracePt t="100536" x="6127750" y="3524250"/>
          <p14:tracePt t="100553" x="6419850" y="3530600"/>
          <p14:tracePt t="100570" x="6616700" y="3511550"/>
          <p14:tracePt t="100586" x="6743700" y="3479800"/>
          <p14:tracePt t="100603" x="6877050" y="3429000"/>
          <p14:tracePt t="100619" x="7023100" y="3371850"/>
          <p14:tracePt t="100636" x="7226300" y="3321050"/>
          <p14:tracePt t="100654" x="7340600" y="3282950"/>
          <p14:tracePt t="100669" x="7416800" y="3251200"/>
          <p14:tracePt t="100686" x="7480300" y="3219450"/>
          <p14:tracePt t="100703" x="7512050" y="3200400"/>
          <p14:tracePt t="100720" x="7518400" y="3200400"/>
          <p14:tracePt t="100833" x="7493000" y="3194050"/>
          <p14:tracePt t="100841" x="7429500" y="3181350"/>
          <p14:tracePt t="100849" x="7359650" y="3168650"/>
          <p14:tracePt t="100857" x="7264400" y="3149600"/>
          <p14:tracePt t="100870" x="7156450" y="3136900"/>
          <p14:tracePt t="100870" x="6807200" y="3067050"/>
          <p14:tracePt t="100886" x="6343650" y="2946400"/>
          <p14:tracePt t="100903" x="6153150" y="2901950"/>
          <p14:tracePt t="100920" x="6064250" y="2889250"/>
          <p14:tracePt t="100936" x="6013450" y="2876550"/>
          <p14:tracePt t="100953" x="5981700" y="2870200"/>
          <p14:tracePt t="100970" x="5937250" y="2870200"/>
          <p14:tracePt t="100987" x="5822950" y="2870200"/>
          <p14:tracePt t="101003" x="5581650" y="2876550"/>
          <p14:tracePt t="101020" x="5429250" y="2901950"/>
          <p14:tracePt t="101036" x="5302250" y="2927350"/>
          <p14:tracePt t="101054" x="5245100" y="2952750"/>
          <p14:tracePt t="101070" x="5137150" y="2984500"/>
          <p14:tracePt t="101087" x="5054600" y="3009900"/>
          <p14:tracePt t="101103" x="4984750" y="3041650"/>
          <p14:tracePt t="101120" x="4946650" y="3054350"/>
          <p14:tracePt t="101398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897327"/>
            <a:ext cx="4648200" cy="568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Example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4343400" cy="3810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Consider </a:t>
            </a:r>
            <a:r>
              <a:rPr lang="en-US" sz="1400" dirty="0" smtClean="0"/>
              <a:t>isotope </a:t>
            </a:r>
            <a:r>
              <a:rPr lang="en-US" sz="1400" baseline="30000" dirty="0"/>
              <a:t>7</a:t>
            </a:r>
            <a:r>
              <a:rPr lang="en-US" sz="1400" dirty="0"/>
              <a:t>Li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3 protons and 4 neutrons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2 protons in 1s</a:t>
            </a:r>
            <a:r>
              <a:rPr lang="en-US" sz="1400" baseline="-25000" dirty="0"/>
              <a:t>1/2</a:t>
            </a:r>
            <a:r>
              <a:rPr lang="en-US" sz="1400" dirty="0"/>
              <a:t>, 1 proton in 1p</a:t>
            </a:r>
            <a:r>
              <a:rPr lang="en-US" sz="1400" baseline="-25000" dirty="0"/>
              <a:t>3/2</a:t>
            </a:r>
            <a:endParaRPr lang="en-US" sz="1400" baseline="30000" dirty="0"/>
          </a:p>
          <a:p>
            <a:pPr lvl="2">
              <a:lnSpc>
                <a:spcPct val="80000"/>
              </a:lnSpc>
            </a:pPr>
            <a:r>
              <a:rPr lang="en-US" sz="1400" dirty="0"/>
              <a:t>2 neutrons in 1s</a:t>
            </a:r>
            <a:r>
              <a:rPr lang="en-US" sz="1400" baseline="-25000" dirty="0"/>
              <a:t>1/2</a:t>
            </a:r>
            <a:r>
              <a:rPr lang="en-US" sz="1400" dirty="0"/>
              <a:t>, 2 neutrons in 1p</a:t>
            </a:r>
            <a:r>
              <a:rPr lang="en-US" sz="1400" baseline="-25000" dirty="0"/>
              <a:t>3/2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spin and angular momentum </a:t>
            </a:r>
            <a:r>
              <a:rPr lang="en-US" sz="1400" dirty="0" smtClean="0"/>
              <a:t>based </a:t>
            </a:r>
            <a:r>
              <a:rPr lang="en-US" sz="1400" dirty="0"/>
              <a:t>on unpaired proton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spin should be 3/2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nuclear parity should be negative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parity of a p-state (odd l value, l=1)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Excited state for </a:t>
            </a:r>
            <a:r>
              <a:rPr lang="en-US" sz="1400" baseline="30000" dirty="0"/>
              <a:t>7</a:t>
            </a:r>
            <a:r>
              <a:rPr lang="en-US" sz="1400" dirty="0"/>
              <a:t>Li?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Proton from 1p</a:t>
            </a:r>
            <a:r>
              <a:rPr lang="en-US" sz="1400" baseline="-25000" dirty="0"/>
              <a:t>3/2 </a:t>
            </a:r>
            <a:r>
              <a:rPr lang="en-US" sz="1400" dirty="0"/>
              <a:t>to </a:t>
            </a:r>
            <a:r>
              <a:rPr lang="en-US" sz="1400" dirty="0" smtClean="0"/>
              <a:t>1p</a:t>
            </a:r>
            <a:r>
              <a:rPr lang="en-US" sz="1400" baseline="-25000" dirty="0" smtClean="0"/>
              <a:t>1/2</a:t>
            </a:r>
          </a:p>
          <a:p>
            <a:pPr lvl="2">
              <a:lnSpc>
                <a:spcPct val="80000"/>
              </a:lnSpc>
            </a:pPr>
            <a:r>
              <a:rPr lang="en-US" sz="1400" dirty="0" smtClean="0"/>
              <a:t>Breaking paired nucleons requires significant energy, neutrons remain paired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Bound </a:t>
            </a:r>
            <a:r>
              <a:rPr lang="en-US" sz="1400" dirty="0"/>
              <a:t>excited state corresponds to promotion of </a:t>
            </a:r>
            <a:r>
              <a:rPr lang="en-US" sz="1400" dirty="0" smtClean="0"/>
              <a:t>proton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1p</a:t>
            </a:r>
            <a:r>
              <a:rPr lang="en-US" sz="1400" baseline="-25000" dirty="0" smtClean="0"/>
              <a:t>1/2</a:t>
            </a:r>
            <a:r>
              <a:rPr lang="en-US" sz="1400" dirty="0" smtClean="0"/>
              <a:t> corresponds to 1/2-</a:t>
            </a:r>
            <a:endParaRPr lang="en-US" sz="1400" dirty="0"/>
          </a:p>
        </p:txBody>
      </p:sp>
      <p:pic>
        <p:nvPicPr>
          <p:cNvPr id="45977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689505"/>
            <a:ext cx="3429000" cy="216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3581400" y="1600200"/>
            <a:ext cx="3162300" cy="449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5791200" y="5943600"/>
            <a:ext cx="457200" cy="304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524000" y="5773752"/>
            <a:ext cx="4343400" cy="1698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524000" y="6114249"/>
            <a:ext cx="4419600" cy="2865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05"/>
    </mc:Choice>
    <mc:Fallback xmlns="">
      <p:transition spd="slow" advTm="15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>
    <p:ext uri="{3A86A75C-4F4B-4683-9AE1-C65F6400EC91}">
      <p14:laserTraceLst xmlns:p14="http://schemas.microsoft.com/office/powerpoint/2010/main">
        <p14:tracePtLst>
          <p14:tracePt t="6321" x="3721100" y="0"/>
          <p14:tracePt t="6358" x="3714750" y="0"/>
          <p14:tracePt t="6380" x="3702050" y="0"/>
          <p14:tracePt t="6389" x="3695700" y="0"/>
          <p14:tracePt t="6396" x="3663950" y="0"/>
          <p14:tracePt t="6412" x="3606800" y="0"/>
          <p14:tracePt t="6428" x="3575050" y="0"/>
          <p14:tracePt t="6434" x="3448050" y="0"/>
          <p14:tracePt t="6450" x="3200400" y="0"/>
          <p14:tracePt t="6466" x="2768600" y="19050"/>
          <p14:tracePt t="6482" x="2419350" y="114300"/>
          <p14:tracePt t="6482" x="2317750" y="152400"/>
          <p14:tracePt t="6497" x="2178050" y="228600"/>
          <p14:tracePt t="6520" x="2063750" y="260350"/>
          <p14:tracePt t="6536" x="2032000" y="266700"/>
          <p14:tracePt t="6547" x="2000250" y="266700"/>
          <p14:tracePt t="6568" x="1987550" y="266700"/>
          <p14:tracePt t="6582" x="1981200" y="266700"/>
          <p14:tracePt t="6622" x="1981200" y="292100"/>
          <p14:tracePt t="6628" x="1981200" y="323850"/>
          <p14:tracePt t="6646" x="1962150" y="444500"/>
          <p14:tracePt t="6663" x="1930400" y="565150"/>
          <p14:tracePt t="6668" x="1860550" y="666750"/>
          <p14:tracePt t="6684" x="1797050" y="755650"/>
          <p14:tracePt t="6700" x="1733550" y="812800"/>
          <p14:tracePt t="6714" x="1689100" y="863600"/>
          <p14:tracePt t="6714" x="1676400" y="882650"/>
          <p14:tracePt t="6731" x="1631950" y="939800"/>
          <p14:tracePt t="6747" x="1612900" y="996950"/>
          <p14:tracePt t="6763" x="1593850" y="1092200"/>
          <p14:tracePt t="6781" x="1574800" y="1212850"/>
          <p14:tracePt t="6797" x="1568450" y="1295400"/>
          <p14:tracePt t="6814" x="1549400" y="1346200"/>
          <p14:tracePt t="6830" x="1530350" y="1397000"/>
          <p14:tracePt t="6847" x="1504950" y="1403350"/>
          <p14:tracePt t="6864" x="1498600" y="1409700"/>
          <p14:tracePt t="6880" x="1485900" y="1416050"/>
          <p14:tracePt t="6932" x="1479550" y="1422400"/>
          <p14:tracePt t="6940" x="1466850" y="1422400"/>
          <p14:tracePt t="6948" x="1428750" y="1422400"/>
          <p14:tracePt t="6964" x="1403350" y="1428750"/>
          <p14:tracePt t="6965" x="1346200" y="1428750"/>
          <p14:tracePt t="6980" x="1314450" y="1435100"/>
          <p14:tracePt t="6997" x="1289050" y="1447800"/>
          <p14:tracePt t="7014" x="1270000" y="1460500"/>
          <p14:tracePt t="7030" x="1257300" y="1460500"/>
          <p14:tracePt t="7126" x="1238250" y="1460500"/>
          <p14:tracePt t="7142" x="1238250" y="1454150"/>
          <p14:tracePt t="7274" x="1257300" y="1447800"/>
          <p14:tracePt t="7282" x="1314450" y="1447800"/>
          <p14:tracePt t="7290" x="1390650" y="1447800"/>
          <p14:tracePt t="7297" x="1549400" y="1454150"/>
          <p14:tracePt t="7314" x="1651000" y="1460500"/>
          <p14:tracePt t="7315" x="1955800" y="1504950"/>
          <p14:tracePt t="7331" x="2178050" y="1524000"/>
          <p14:tracePt t="7348" x="2400300" y="1549400"/>
          <p14:tracePt t="7365" x="2552700" y="1562100"/>
          <p14:tracePt t="7381" x="2762250" y="1587500"/>
          <p14:tracePt t="7399" x="2921000" y="1625600"/>
          <p14:tracePt t="7415" x="3028950" y="1631950"/>
          <p14:tracePt t="7431" x="3143250" y="1631950"/>
          <p14:tracePt t="7448" x="3168650" y="1612900"/>
          <p14:tracePt t="7464" x="3175000" y="1612900"/>
          <p14:tracePt t="7482" x="3181350" y="1612900"/>
          <p14:tracePt t="7579" x="3187700" y="1600200"/>
          <p14:tracePt t="7591" x="3187700" y="1593850"/>
          <p14:tracePt t="7593" x="3187700" y="1581150"/>
          <p14:tracePt t="7599" x="3187700" y="1568450"/>
          <p14:tracePt t="7616" x="3175000" y="1549400"/>
          <p14:tracePt t="7633" x="3162300" y="1543050"/>
          <p14:tracePt t="7649" x="3117850" y="1498600"/>
          <p14:tracePt t="7666" x="3067050" y="1460500"/>
          <p14:tracePt t="7682" x="2984500" y="1428750"/>
          <p14:tracePt t="7699" x="2914650" y="1409700"/>
          <p14:tracePt t="7716" x="2774950" y="1365250"/>
          <p14:tracePt t="7733" x="2520950" y="1270000"/>
          <p14:tracePt t="7750" x="2349500" y="1225550"/>
          <p14:tracePt t="7766" x="2184400" y="1200150"/>
          <p14:tracePt t="7783" x="2025650" y="1181100"/>
          <p14:tracePt t="7800" x="1879600" y="1181100"/>
          <p14:tracePt t="7816" x="1733550" y="1181100"/>
          <p14:tracePt t="7833" x="1555750" y="1200150"/>
          <p14:tracePt t="7849" x="1352550" y="1250950"/>
          <p14:tracePt t="7866" x="1238250" y="1282700"/>
          <p14:tracePt t="7883" x="1193800" y="1295400"/>
          <p14:tracePt t="7900" x="1174750" y="1314450"/>
          <p14:tracePt t="7916" x="1168400" y="1333500"/>
          <p14:tracePt t="7933" x="1162050" y="1339850"/>
          <p14:tracePt t="7950" x="1155700" y="1365250"/>
          <p14:tracePt t="7966" x="1155700" y="1384300"/>
          <p14:tracePt t="7983" x="1162050" y="1397000"/>
          <p14:tracePt t="8000" x="1187450" y="1397000"/>
          <p14:tracePt t="8016" x="1225550" y="1397000"/>
          <p14:tracePt t="8033" x="1270000" y="1409700"/>
          <p14:tracePt t="8050" x="1327150" y="1428750"/>
          <p14:tracePt t="8066" x="1511300" y="1498600"/>
          <p14:tracePt t="8083" x="1651000" y="1549400"/>
          <p14:tracePt t="8100" x="1803400" y="1587500"/>
          <p14:tracePt t="8117" x="2063750" y="1657350"/>
          <p14:tracePt t="8133" x="2400300" y="1714500"/>
          <p14:tracePt t="8150" x="2838450" y="1752600"/>
          <p14:tracePt t="8167" x="3276600" y="1790700"/>
          <p14:tracePt t="8184" x="3651250" y="1790700"/>
          <p14:tracePt t="8200" x="4241800" y="1651000"/>
          <p14:tracePt t="8217" x="4464050" y="1587500"/>
          <p14:tracePt t="8233" x="4552950" y="1530350"/>
          <p14:tracePt t="8250" x="4603750" y="1473200"/>
          <p14:tracePt t="8267" x="4622800" y="1409700"/>
          <p14:tracePt t="8284" x="4629150" y="1377950"/>
          <p14:tracePt t="8301" x="4629150" y="1358900"/>
          <p14:tracePt t="8317" x="4616450" y="1339850"/>
          <p14:tracePt t="8334" x="4572000" y="1320800"/>
          <p14:tracePt t="8350" x="4527550" y="1295400"/>
          <p14:tracePt t="8367" x="4362450" y="1250950"/>
          <p14:tracePt t="8383" x="4133850" y="1193800"/>
          <p14:tracePt t="8399" x="3479800" y="1111250"/>
          <p14:tracePt t="8418" x="3060700" y="1047750"/>
          <p14:tracePt t="8434" x="2832100" y="1035050"/>
          <p14:tracePt t="8450" x="2622550" y="1028700"/>
          <p14:tracePt t="8466" x="2533650" y="1028700"/>
          <p14:tracePt t="8485" x="2520950" y="1028700"/>
          <p14:tracePt t="9183" x="0" y="0"/>
        </p14:tracePtLst>
        <p14:tracePtLst>
          <p14:tracePt t="12453" x="1454150" y="1416050"/>
          <p14:tracePt t="12545" x="1466850" y="1416050"/>
          <p14:tracePt t="12553" x="1473200" y="1416050"/>
          <p14:tracePt t="12567" x="1479550" y="1416050"/>
          <p14:tracePt t="12575" x="1492250" y="1416050"/>
          <p14:tracePt t="12591" x="1504950" y="1416050"/>
          <p14:tracePt t="12607" x="1511300" y="1416050"/>
          <p14:tracePt t="12633" x="1517650" y="1416050"/>
          <p14:tracePt t="12634" x="1524000" y="1416050"/>
          <p14:tracePt t="12645" x="1536700" y="1416050"/>
          <p14:tracePt t="12661" x="1574800" y="1416050"/>
          <p14:tracePt t="12676" x="1606550" y="1416050"/>
          <p14:tracePt t="12691" x="1663700" y="1416050"/>
          <p14:tracePt t="12708" x="1689100" y="1416050"/>
          <p14:tracePt t="12724" x="1733550" y="1416050"/>
          <p14:tracePt t="12741" x="1752600" y="1416050"/>
          <p14:tracePt t="12757" x="1771650" y="1416050"/>
          <p14:tracePt t="12774" x="1790700" y="1403350"/>
          <p14:tracePt t="12791" x="1809750" y="1390650"/>
          <p14:tracePt t="12808" x="1835150" y="1371600"/>
          <p14:tracePt t="12824" x="1873250" y="1365250"/>
          <p14:tracePt t="12841" x="1905000" y="1339850"/>
          <p14:tracePt t="12859" x="1917700" y="1333500"/>
          <p14:tracePt t="12875" x="1930400" y="1320800"/>
          <p14:tracePt t="12891" x="1943100" y="1314450"/>
          <p14:tracePt t="12957" x="1943100" y="1301750"/>
          <p14:tracePt t="12965" x="1943100" y="1289050"/>
          <p14:tracePt t="12973" x="1943100" y="1276350"/>
          <p14:tracePt t="12975" x="1936750" y="1263650"/>
          <p14:tracePt t="12991" x="1936750" y="1257300"/>
          <p14:tracePt t="13008" x="1930400" y="1257300"/>
          <p14:tracePt t="13024" x="1898650" y="1250950"/>
          <p14:tracePt t="13042" x="1860550" y="1238250"/>
          <p14:tracePt t="13058" x="1790700" y="1225550"/>
          <p14:tracePt t="13075" x="1714500" y="1219200"/>
          <p14:tracePt t="13091" x="1631950" y="1219200"/>
          <p14:tracePt t="13109" x="1587500" y="1219200"/>
          <p14:tracePt t="13125" x="1530350" y="1212850"/>
          <p14:tracePt t="13141" x="1479550" y="1212850"/>
          <p14:tracePt t="13158" x="1447800" y="1212850"/>
          <p14:tracePt t="13175" x="1428750" y="1212850"/>
          <p14:tracePt t="13192" x="1377950" y="1212850"/>
          <p14:tracePt t="13208" x="1327150" y="1238250"/>
          <p14:tracePt t="13225" x="1289050" y="1276350"/>
          <p14:tracePt t="13241" x="1219200" y="1320800"/>
          <p14:tracePt t="13258" x="1104900" y="1358900"/>
          <p14:tracePt t="13275" x="1085850" y="1371600"/>
          <p14:tracePt t="13292" x="1073150" y="1377950"/>
          <p14:tracePt t="13309" x="1073150" y="1384300"/>
          <p14:tracePt t="13325" x="1066800" y="1397000"/>
          <p14:tracePt t="13343" x="1066800" y="1409700"/>
          <p14:tracePt t="13358" x="1085850" y="1428750"/>
          <p14:tracePt t="13375" x="1117600" y="1454150"/>
          <p14:tracePt t="13392" x="1174750" y="1466850"/>
          <p14:tracePt t="13409" x="1308100" y="1492250"/>
          <p14:tracePt t="13425" x="1485900" y="1492250"/>
          <p14:tracePt t="13442" x="1638300" y="1492250"/>
          <p14:tracePt t="13459" x="1809750" y="1492250"/>
          <p14:tracePt t="13475" x="1987550" y="1466850"/>
          <p14:tracePt t="13492" x="2216150" y="1416050"/>
          <p14:tracePt t="13509" x="2273300" y="1397000"/>
          <p14:tracePt t="13525" x="2305050" y="1397000"/>
          <p14:tracePt t="13542" x="2317750" y="1384300"/>
          <p14:tracePt t="13559" x="2336800" y="1365250"/>
          <p14:tracePt t="13576" x="2355850" y="1320800"/>
          <p14:tracePt t="13592" x="2362200" y="1295400"/>
          <p14:tracePt t="13610" x="2362200" y="1276350"/>
          <p14:tracePt t="13626" x="2362200" y="1250950"/>
          <p14:tracePt t="13642" x="2349500" y="1231900"/>
          <p14:tracePt t="13659" x="2336800" y="1219200"/>
          <p14:tracePt t="13676" x="2305050" y="1187450"/>
          <p14:tracePt t="13693" x="2241550" y="1143000"/>
          <p14:tracePt t="13709" x="2184400" y="1130300"/>
          <p14:tracePt t="13726" x="2108200" y="1117600"/>
          <p14:tracePt t="13742" x="1987550" y="1111250"/>
          <p14:tracePt t="13760" x="1803400" y="1092200"/>
          <p14:tracePt t="13776" x="1619250" y="1085850"/>
          <p14:tracePt t="13793" x="1485900" y="1085850"/>
          <p14:tracePt t="13809" x="1377950" y="1111250"/>
          <p14:tracePt t="13826" x="1225550" y="1155700"/>
          <p14:tracePt t="13843" x="1143000" y="1181100"/>
          <p14:tracePt t="13859" x="1098550" y="1212850"/>
          <p14:tracePt t="13877" x="1066800" y="1244600"/>
          <p14:tracePt t="13893" x="1060450" y="1270000"/>
          <p14:tracePt t="13910" x="1047750" y="1314450"/>
          <p14:tracePt t="13926" x="1047750" y="1377950"/>
          <p14:tracePt t="13943" x="1054100" y="1416050"/>
          <p14:tracePt t="13960" x="1054100" y="1435100"/>
          <p14:tracePt t="13976" x="1060450" y="1447800"/>
          <p14:tracePt t="13993" x="1085850" y="1466850"/>
          <p14:tracePt t="14009" x="1123950" y="1492250"/>
          <p14:tracePt t="14027" x="1212850" y="1524000"/>
          <p14:tracePt t="14043" x="1352550" y="1568450"/>
          <p14:tracePt t="14060" x="1473200" y="1568450"/>
          <p14:tracePt t="14076" x="1606550" y="1568450"/>
          <p14:tracePt t="14093" x="1708150" y="1530350"/>
          <p14:tracePt t="14110" x="1765300" y="1492250"/>
          <p14:tracePt t="14127" x="1803400" y="1460500"/>
          <p14:tracePt t="14143" x="1841500" y="1435100"/>
          <p14:tracePt t="14160" x="1879600" y="1390650"/>
          <p14:tracePt t="14176" x="1905000" y="1308100"/>
          <p14:tracePt t="14193" x="1917700" y="1238250"/>
          <p14:tracePt t="14210" x="1917700" y="1200150"/>
          <p14:tracePt t="14227" x="1924050" y="1168400"/>
          <p14:tracePt t="14243" x="1924050" y="1162050"/>
          <p14:tracePt t="14325" x="1898650" y="1162050"/>
          <p14:tracePt t="14336" x="1847850" y="1168400"/>
          <p14:tracePt t="14337" x="1790700" y="1181100"/>
          <p14:tracePt t="14343" x="1657350" y="1219200"/>
          <p14:tracePt t="14360" x="1511300" y="1250950"/>
          <p14:tracePt t="14377" x="1397000" y="1257300"/>
          <p14:tracePt t="14394" x="1365250" y="1257300"/>
          <p14:tracePt t="14410" x="1352550" y="1257300"/>
          <p14:tracePt t="14699" x="0" y="0"/>
        </p14:tracePtLst>
        <p14:tracePtLst>
          <p14:tracePt t="25228" x="7702550" y="6146800"/>
          <p14:tracePt t="25258" x="7689850" y="6146800"/>
          <p14:tracePt t="25274" x="7683500" y="6146800"/>
          <p14:tracePt t="25298" x="7670800" y="6146800"/>
          <p14:tracePt t="25304" x="7664450" y="6140450"/>
          <p14:tracePt t="25312" x="7651750" y="6134100"/>
          <p14:tracePt t="25320" x="7639050" y="6127750"/>
          <p14:tracePt t="25320" x="7620000" y="6121400"/>
          <p14:tracePt t="25328" x="7594600" y="6108700"/>
          <p14:tracePt t="25345" x="7588250" y="6108700"/>
          <p14:tracePt t="25362" x="7575550" y="6102350"/>
          <p14:tracePt t="25378" x="7562850" y="6096000"/>
          <p14:tracePt t="25395" x="7537450" y="6089650"/>
          <p14:tracePt t="25411" x="7486650" y="6051550"/>
          <p14:tracePt t="25428" x="7429500" y="6032500"/>
          <p14:tracePt t="25445" x="7416800" y="6026150"/>
          <p14:tracePt t="25506" x="7410450" y="6026150"/>
          <p14:tracePt t="25522" x="7397750" y="6026150"/>
          <p14:tracePt t="25530" x="7385050" y="6026150"/>
          <p14:tracePt t="25535" x="7359650" y="6032500"/>
          <p14:tracePt t="25545" x="7315200" y="6051550"/>
          <p14:tracePt t="25562" x="7188200" y="6089650"/>
          <p14:tracePt t="25578" x="7092950" y="6108700"/>
          <p14:tracePt t="25595" x="7004050" y="6134100"/>
          <p14:tracePt t="25612" x="6908800" y="6146800"/>
          <p14:tracePt t="25629" x="6819900" y="6172200"/>
          <p14:tracePt t="25645" x="6743700" y="6184900"/>
          <p14:tracePt t="25663" x="6699250" y="6191250"/>
          <p14:tracePt t="25679" x="6654800" y="6197600"/>
          <p14:tracePt t="25695" x="6616700" y="6203950"/>
          <p14:tracePt t="25712" x="6553200" y="6216650"/>
          <p14:tracePt t="25729" x="6496050" y="6223000"/>
          <p14:tracePt t="25746" x="6445250" y="6223000"/>
          <p14:tracePt t="25762" x="6407150" y="6223000"/>
          <p14:tracePt t="25779" x="6388100" y="6223000"/>
          <p14:tracePt t="25796" x="6381750" y="6223000"/>
          <p14:tracePt t="25812" x="6375400" y="6223000"/>
          <p14:tracePt t="25829" x="6362700" y="6223000"/>
          <p14:tracePt t="25846" x="6356350" y="6223000"/>
          <p14:tracePt t="25862" x="6343650" y="6223000"/>
          <p14:tracePt t="25879" x="6311900" y="6216650"/>
          <p14:tracePt t="25896" x="6229350" y="6203950"/>
          <p14:tracePt t="25912" x="6184900" y="6203950"/>
          <p14:tracePt t="25929" x="6153150" y="6203950"/>
          <p14:tracePt t="25946" x="6134100" y="6203950"/>
          <p14:tracePt t="25963" x="6121400" y="6203950"/>
          <p14:tracePt t="25979" x="6108700" y="6203950"/>
          <p14:tracePt t="25979" x="6096000" y="6203950"/>
          <p14:tracePt t="25996" x="6064250" y="6203950"/>
          <p14:tracePt t="26013" x="6026150" y="6203950"/>
          <p14:tracePt t="26029" x="6000750" y="6197600"/>
          <p14:tracePt t="26046" x="5969000" y="6197600"/>
          <p14:tracePt t="26062" x="5956300" y="6197600"/>
          <p14:tracePt t="26080" x="5943600" y="6197600"/>
          <p14:tracePt t="26144" x="5943600" y="6191250"/>
          <p14:tracePt t="26155" x="5930900" y="6191250"/>
          <p14:tracePt t="26160" x="5918200" y="6191250"/>
          <p14:tracePt t="26354" x="5918200" y="6184900"/>
          <p14:tracePt t="26424" x="5924550" y="6184900"/>
          <p14:tracePt t="26439" x="5930900" y="6178550"/>
          <p14:tracePt t="26448" x="5937250" y="6178550"/>
          <p14:tracePt t="26448" x="5949950" y="6178550"/>
          <p14:tracePt t="26486" x="5956300" y="6178550"/>
          <p14:tracePt t="26491" x="5962650" y="6178550"/>
          <p14:tracePt t="26497" x="5969000" y="6178550"/>
          <p14:tracePt t="26513" x="5975350" y="6178550"/>
          <p14:tracePt t="26531" x="5981700" y="6178550"/>
          <p14:tracePt t="26836" x="5988050" y="6178550"/>
          <p14:tracePt t="26844" x="5994400" y="6178550"/>
          <p14:tracePt t="26874" x="6000750" y="6178550"/>
          <p14:tracePt t="26881" x="6007100" y="6178550"/>
          <p14:tracePt t="26897" x="6013450" y="6178550"/>
          <p14:tracePt t="26898" x="6019800" y="6184900"/>
          <p14:tracePt t="27046" x="6032500" y="6184900"/>
          <p14:tracePt t="27076" x="6038850" y="6184900"/>
          <p14:tracePt t="27131" x="6045200" y="6184900"/>
          <p14:tracePt t="27146" x="6051550" y="6184900"/>
          <p14:tracePt t="27157" x="6057900" y="6184900"/>
          <p14:tracePt t="27170" x="6064250" y="6184900"/>
          <p14:tracePt t="27286" x="6070600" y="6184900"/>
          <p14:tracePt t="27475" x="6076950" y="6178550"/>
          <p14:tracePt t="27481" x="6076950" y="6172200"/>
          <p14:tracePt t="27488" x="6083300" y="6172200"/>
          <p14:tracePt t="27499" x="6089650" y="6172200"/>
          <p14:tracePt t="27500" x="6096000" y="6165850"/>
          <p14:tracePt t="27516" x="6096000" y="6159500"/>
          <p14:tracePt t="27607" x="6102350" y="6153150"/>
          <p14:tracePt t="27613" x="6108700" y="6153150"/>
          <p14:tracePt t="27625" x="6115050" y="6153150"/>
          <p14:tracePt t="27629" x="6115050" y="6146800"/>
          <p14:tracePt t="27637" x="6127750" y="6140450"/>
          <p14:tracePt t="27677" x="6134100" y="6140450"/>
          <p14:tracePt t="27692" x="6146800" y="6134100"/>
          <p14:tracePt t="27695" x="6153150" y="6134100"/>
          <p14:tracePt t="27700" x="6172200" y="6134100"/>
          <p14:tracePt t="27716" x="6178550" y="6127750"/>
          <p14:tracePt t="27863" x="6184900" y="6127750"/>
          <p14:tracePt t="27877" x="6197600" y="6127750"/>
          <p14:tracePt t="27877" x="6203950" y="6127750"/>
          <p14:tracePt t="27883" x="6242050" y="6134100"/>
          <p14:tracePt t="27900" x="6261100" y="6140450"/>
          <p14:tracePt t="27900" x="6280150" y="6140450"/>
          <p14:tracePt t="27917" x="6318250" y="6159500"/>
          <p14:tracePt t="27933" x="6375400" y="6178550"/>
          <p14:tracePt t="27950" x="6426200" y="6191250"/>
          <p14:tracePt t="27967" x="6464300" y="6191250"/>
          <p14:tracePt t="27984" x="6470650" y="6191250"/>
          <p14:tracePt t="28000" x="6489700" y="6191250"/>
          <p14:tracePt t="28017" x="6508750" y="6191250"/>
          <p14:tracePt t="28033" x="6546850" y="6203950"/>
          <p14:tracePt t="28050" x="6616700" y="6229350"/>
          <p14:tracePt t="28067" x="6686550" y="6242050"/>
          <p14:tracePt t="28084" x="6769100" y="6242050"/>
          <p14:tracePt t="28101" x="6889750" y="6280150"/>
          <p14:tracePt t="28117" x="6997700" y="6305550"/>
          <p14:tracePt t="28134" x="7092950" y="6337300"/>
          <p14:tracePt t="28151" x="7219950" y="6369050"/>
          <p14:tracePt t="28168" x="7289800" y="6400800"/>
          <p14:tracePt t="28184" x="7340600" y="6432550"/>
          <p14:tracePt t="28200" x="7359650" y="6438900"/>
          <p14:tracePt t="28217" x="7378700" y="6457950"/>
          <p14:tracePt t="28234" x="7397750" y="6470650"/>
          <p14:tracePt t="28234" x="7404100" y="6477000"/>
          <p14:tracePt t="28251" x="7429500" y="6489700"/>
          <p14:tracePt t="28267" x="7448550" y="6502400"/>
          <p14:tracePt t="28284" x="7480300" y="6508750"/>
          <p14:tracePt t="28301" x="7499350" y="6508750"/>
          <p14:tracePt t="28317" x="7518400" y="6508750"/>
          <p14:tracePt t="28334" x="7543800" y="6515100"/>
          <p14:tracePt t="28351" x="7556500" y="6521450"/>
          <p14:tracePt t="28367" x="7556500" y="6527800"/>
          <p14:tracePt t="28563" x="7556500" y="6534150"/>
          <p14:tracePt t="28573" x="7550150" y="6534150"/>
          <p14:tracePt t="28585" x="7543800" y="6534150"/>
          <p14:tracePt t="28585" x="7524750" y="6540500"/>
          <p14:tracePt t="28601" x="7499350" y="6546850"/>
          <p14:tracePt t="28618" x="7480300" y="6546850"/>
          <p14:tracePt t="28635" x="7442200" y="6546850"/>
          <p14:tracePt t="28651" x="7410450" y="6534150"/>
          <p14:tracePt t="28668" x="7378700" y="6527800"/>
          <p14:tracePt t="28685" x="7346950" y="6515100"/>
          <p14:tracePt t="28702" x="7327900" y="6515100"/>
          <p14:tracePt t="28718" x="7308850" y="6515100"/>
          <p14:tracePt t="28735" x="7302500" y="6515100"/>
          <p14:tracePt t="28751" x="7289800" y="6515100"/>
          <p14:tracePt t="28768" x="7277100" y="6515100"/>
          <p14:tracePt t="28785" x="7270750" y="6515100"/>
          <p14:tracePt t="29021" x="7283450" y="6515100"/>
          <p14:tracePt t="29029" x="7296150" y="6508750"/>
          <p14:tracePt t="29037" x="7308850" y="6502400"/>
          <p14:tracePt t="29038" x="7327900" y="6496050"/>
          <p14:tracePt t="29052" x="7404100" y="6477000"/>
          <p14:tracePt t="29069" x="7429500" y="6470650"/>
          <p14:tracePt t="29086" x="7461250" y="6464300"/>
          <p14:tracePt t="29103" x="7486650" y="6464300"/>
          <p14:tracePt t="29119" x="7493000" y="6464300"/>
          <p14:tracePt t="29135" x="7499350" y="6464300"/>
          <p14:tracePt t="29185" x="7505700" y="6464300"/>
          <p14:tracePt t="29185" x="7505700" y="6457950"/>
          <p14:tracePt t="29199" x="7512050" y="6457950"/>
          <p14:tracePt t="29219" x="7524750" y="6457950"/>
          <p14:tracePt t="29219" x="7531100" y="6451600"/>
          <p14:tracePt t="29235" x="7537450" y="6451600"/>
          <p14:tracePt t="29317" x="7543800" y="6451600"/>
          <p14:tracePt t="29332" x="7556500" y="6451600"/>
          <p14:tracePt t="29339" x="7569200" y="6451600"/>
          <p14:tracePt t="29355" x="7575550" y="6451600"/>
          <p14:tracePt t="29361" x="7581900" y="6451600"/>
          <p14:tracePt t="29369" x="7588250" y="6451600"/>
          <p14:tracePt t="29386" x="7626350" y="6451600"/>
          <p14:tracePt t="29403" x="7651750" y="6451600"/>
          <p14:tracePt t="29419" x="7670800" y="6451600"/>
          <p14:tracePt t="29657" x="7683500" y="6451600"/>
          <p14:tracePt t="29665" x="7696200" y="6451600"/>
          <p14:tracePt t="29673" x="7734300" y="6457950"/>
          <p14:tracePt t="29687" x="7747000" y="6464300"/>
          <p14:tracePt t="29689" x="7791450" y="6470650"/>
          <p14:tracePt t="29703" x="7829550" y="6470650"/>
          <p14:tracePt t="29720" x="7842250" y="6477000"/>
          <p14:tracePt t="29736" x="7848600" y="6477000"/>
          <p14:tracePt t="29813" x="7848600" y="6483350"/>
          <p14:tracePt t="29829" x="7848600" y="6489700"/>
          <p14:tracePt t="29837" x="7835900" y="6496050"/>
          <p14:tracePt t="29845" x="7823200" y="6508750"/>
          <p14:tracePt t="29846" x="7816850" y="6508750"/>
          <p14:tracePt t="29853" x="7785100" y="6521450"/>
          <p14:tracePt t="29870" x="7708900" y="6521450"/>
          <p14:tracePt t="29887" x="7607300" y="6515100"/>
          <p14:tracePt t="29903" x="7518400" y="6502400"/>
          <p14:tracePt t="29920" x="7493000" y="6502400"/>
          <p14:tracePt t="29920" x="7486650" y="6502400"/>
          <p14:tracePt t="30147" x="7493000" y="6502400"/>
          <p14:tracePt t="30155" x="7505700" y="6496050"/>
          <p14:tracePt t="30171" x="7505700" y="6489700"/>
          <p14:tracePt t="30179" x="7518400" y="6489700"/>
          <p14:tracePt t="30187" x="7524750" y="6483350"/>
          <p14:tracePt t="30188" x="7531100" y="6483350"/>
          <p14:tracePt t="30584" x="7531100" y="6477000"/>
          <p14:tracePt t="30592" x="7531100" y="6470650"/>
          <p14:tracePt t="30600" x="7524750" y="6451600"/>
          <p14:tracePt t="30608" x="7518400" y="6413500"/>
          <p14:tracePt t="30622" x="7505700" y="6394450"/>
          <p14:tracePt t="30624" x="7480300" y="6337300"/>
          <p14:tracePt t="30639" x="7461250" y="6324600"/>
          <p14:tracePt t="30655" x="7461250" y="6318250"/>
          <p14:tracePt t="30672" x="7461250" y="6311900"/>
          <p14:tracePt t="30689" x="7461250" y="6292850"/>
          <p14:tracePt t="30706" x="7448550" y="6273800"/>
          <p14:tracePt t="30722" x="7435850" y="6235700"/>
          <p14:tracePt t="30739" x="7423150" y="6197600"/>
          <p14:tracePt t="30756" x="7416800" y="6178550"/>
          <p14:tracePt t="30773" x="7410450" y="6146800"/>
          <p14:tracePt t="30789" x="7410450" y="6140450"/>
          <p14:tracePt t="30864" x="7410450" y="6134100"/>
          <p14:tracePt t="30872" x="7410450" y="6127750"/>
          <p14:tracePt t="30875" x="7410450" y="6121400"/>
          <p14:tracePt t="30890" x="7404100" y="6108700"/>
          <p14:tracePt t="30906" x="7404100" y="6096000"/>
          <p14:tracePt t="30907" x="7404100" y="6083300"/>
          <p14:tracePt t="31104" x="7404100" y="6102350"/>
          <p14:tracePt t="31115" x="7404100" y="6127750"/>
          <p14:tracePt t="31123" x="7397750" y="6153150"/>
          <p14:tracePt t="31123" x="7397750" y="6172200"/>
          <p14:tracePt t="31140" x="7397750" y="6191250"/>
          <p14:tracePt t="31173" x="7397750" y="6197600"/>
          <p14:tracePt t="31175" x="7391400" y="6210300"/>
          <p14:tracePt t="31190" x="7391400" y="6216650"/>
          <p14:tracePt t="31207" x="7391400" y="6223000"/>
          <p14:tracePt t="31346" x="7391400" y="6210300"/>
          <p14:tracePt t="31354" x="7391400" y="6184900"/>
          <p14:tracePt t="31362" x="7391400" y="6165850"/>
          <p14:tracePt t="31368" x="7391400" y="6146800"/>
          <p14:tracePt t="31376" x="7391400" y="6134100"/>
          <p14:tracePt t="31390" x="7391400" y="6127750"/>
          <p14:tracePt t="31726" x="7385050" y="6134100"/>
          <p14:tracePt t="31734" x="7372350" y="6146800"/>
          <p14:tracePt t="31742" x="7340600" y="6165850"/>
          <p14:tracePt t="31758" x="7321550" y="6178550"/>
          <p14:tracePt t="31758" x="7277100" y="6191250"/>
          <p14:tracePt t="31774" x="7258050" y="6203950"/>
          <p14:tracePt t="31791" x="7251700" y="6210300"/>
          <p14:tracePt t="31808" x="7245350" y="6210300"/>
          <p14:tracePt t="32145" x="0" y="0"/>
        </p14:tracePtLst>
        <p14:tracePtLst>
          <p14:tracePt t="41656" x="5283200" y="4076700"/>
          <p14:tracePt t="41753" x="5283200" y="4083050"/>
          <p14:tracePt t="41759" x="5289550" y="4102100"/>
          <p14:tracePt t="41767" x="5302250" y="4127500"/>
          <p14:tracePt t="41775" x="5334000" y="4159250"/>
          <p14:tracePt t="41791" x="5359400" y="4229100"/>
          <p14:tracePt t="41815" x="5359400" y="4273550"/>
          <p14:tracePt t="41824" x="5359400" y="4330700"/>
          <p14:tracePt t="41857" x="5359400" y="4387850"/>
          <p14:tracePt t="41861" x="5359400" y="4445000"/>
          <p14:tracePt t="41874" x="5365750" y="4527550"/>
          <p14:tracePt t="41891" x="5384800" y="4622800"/>
          <p14:tracePt t="41915" x="5403850" y="4673600"/>
          <p14:tracePt t="41931" x="5410200" y="4737100"/>
          <p14:tracePt t="41947" x="5441950" y="4838700"/>
          <p14:tracePt t="41961" x="5480050" y="4972050"/>
          <p14:tracePt t="41977" x="5524500" y="5080000"/>
          <p14:tracePt t="41992" x="5537200" y="5149850"/>
          <p14:tracePt t="42007" x="5537200" y="5251450"/>
          <p14:tracePt t="42024" x="5537200" y="5346700"/>
          <p14:tracePt t="42041" x="5537200" y="5486400"/>
          <p14:tracePt t="42058" x="5543550" y="5619750"/>
          <p14:tracePt t="42074" x="5549900" y="5702300"/>
          <p14:tracePt t="42091" x="5575300" y="5803900"/>
          <p14:tracePt t="42107" x="5632450" y="5988050"/>
          <p14:tracePt t="42126" x="5651500" y="6089650"/>
          <p14:tracePt t="42142" x="5664200" y="6197600"/>
          <p14:tracePt t="42158" x="5695950" y="6280150"/>
          <p14:tracePt t="42174" x="5715000" y="6356350"/>
          <p14:tracePt t="42191" x="5734050" y="6407150"/>
          <p14:tracePt t="42264" x="5734050" y="6413500"/>
          <p14:tracePt t="42319" x="5740400" y="6413500"/>
          <p14:tracePt t="42327" x="5753100" y="6413500"/>
          <p14:tracePt t="42343" x="5759450" y="6413500"/>
          <p14:tracePt t="42351" x="5772150" y="6413500"/>
          <p14:tracePt t="42359" x="5791200" y="6413500"/>
          <p14:tracePt t="42375" x="5822950" y="6413500"/>
          <p14:tracePt t="42391" x="5829300" y="6413500"/>
          <p14:tracePt t="42408" x="5835650" y="6407150"/>
          <p14:tracePt t="42425" x="5835650" y="6400800"/>
          <p14:tracePt t="42459" x="5842000" y="6394450"/>
          <p14:tracePt t="42483" x="5848350" y="6388100"/>
          <p14:tracePt t="42491" x="5854700" y="6369050"/>
          <p14:tracePt t="42508" x="5861050" y="6343650"/>
          <p14:tracePt t="42509" x="5867400" y="6311900"/>
          <p14:tracePt t="42525" x="5867400" y="6305550"/>
          <p14:tracePt t="42599" x="5867400" y="6299200"/>
          <p14:tracePt t="42607" x="5867400" y="6292850"/>
          <p14:tracePt t="42612" x="5873750" y="6273800"/>
          <p14:tracePt t="42626" x="5880100" y="6267450"/>
          <p14:tracePt t="42817" x="5880100" y="6261100"/>
          <p14:tracePt t="42826" x="5886450" y="6254750"/>
          <p14:tracePt t="42879" x="5892800" y="6248400"/>
          <p14:tracePt t="42887" x="5899150" y="6248400"/>
          <p14:tracePt t="42903" x="5905500" y="6242050"/>
          <p14:tracePt t="42909" x="5911850" y="6242050"/>
          <p14:tracePt t="42917" x="5918200" y="6229350"/>
          <p14:tracePt t="42926" x="5924550" y="6229350"/>
          <p14:tracePt t="42965" x="5930900" y="6229350"/>
          <p14:tracePt t="42979" x="5930900" y="6223000"/>
          <p14:tracePt t="42979" x="5937250" y="6223000"/>
          <p14:tracePt t="43019" x="5937250" y="6216650"/>
          <p14:tracePt t="43065" x="5943600" y="6216650"/>
          <p14:tracePt t="43151" x="5949950" y="6210300"/>
          <p14:tracePt t="43159" x="5949950" y="6203950"/>
          <p14:tracePt t="43173" x="5956300" y="6197600"/>
          <p14:tracePt t="43183" x="5962650" y="6197600"/>
          <p14:tracePt t="43192" x="5969000" y="6191250"/>
          <p14:tracePt t="43193" x="5975350" y="6184900"/>
          <p14:tracePt t="43229" x="5981700" y="6184900"/>
          <p14:tracePt t="43230" x="5994400" y="6178550"/>
          <p14:tracePt t="43267" x="6000750" y="6178550"/>
          <p14:tracePt t="43313" x="6007100" y="6178550"/>
          <p14:tracePt t="43361" x="6007100" y="6184900"/>
          <p14:tracePt t="43369" x="6007100" y="6191250"/>
          <p14:tracePt t="43399" x="6013450" y="6191250"/>
          <p14:tracePt t="43431" x="6019800" y="6191250"/>
          <p14:tracePt t="43439" x="6026150" y="6191250"/>
          <p14:tracePt t="43485" x="6032500" y="6191250"/>
          <p14:tracePt t="43493" x="6038850" y="6191250"/>
          <p14:tracePt t="43509" x="6051550" y="6191250"/>
          <p14:tracePt t="43519" x="6070600" y="6191250"/>
          <p14:tracePt t="43526" x="6096000" y="6191250"/>
          <p14:tracePt t="43527" x="6121400" y="6197600"/>
          <p14:tracePt t="43543" x="6134100" y="6197600"/>
          <p14:tracePt t="43561" x="6140450" y="6197600"/>
          <p14:tracePt t="43843" x="6146800" y="6197600"/>
          <p14:tracePt t="43853" x="6153150" y="6191250"/>
          <p14:tracePt t="43854" x="6165850" y="6165850"/>
          <p14:tracePt t="43860" x="6197600" y="6121400"/>
          <p14:tracePt t="43877" x="6216650" y="6089650"/>
          <p14:tracePt t="43894" x="6216650" y="6070600"/>
          <p14:tracePt t="43911" x="6216650" y="6051550"/>
          <p14:tracePt t="43927" x="6223000" y="6038850"/>
          <p14:tracePt t="43944" x="6223000" y="6032500"/>
          <p14:tracePt t="43960" x="6223000" y="6026150"/>
          <p14:tracePt t="44021" x="6216650" y="6026150"/>
          <p14:tracePt t="44029" x="6210300" y="6026150"/>
          <p14:tracePt t="44045" x="6203950" y="6026150"/>
          <p14:tracePt t="44045" x="6191250" y="6007100"/>
          <p14:tracePt t="44061" x="6165850" y="5988050"/>
          <p14:tracePt t="44077" x="6153150" y="5988050"/>
          <p14:tracePt t="44094" x="6153150" y="5981700"/>
          <p14:tracePt t="44111" x="6146800" y="5981700"/>
          <p14:tracePt t="44128" x="6134100" y="5981700"/>
          <p14:tracePt t="44144" x="6121400" y="5981700"/>
          <p14:tracePt t="44161" x="6121400" y="5988050"/>
          <p14:tracePt t="44231" x="6115050" y="5988050"/>
          <p14:tracePt t="44239" x="6115050" y="5994400"/>
          <p14:tracePt t="44244" x="6102350" y="6000750"/>
          <p14:tracePt t="44253" x="6089650" y="6000750"/>
          <p14:tracePt t="44261" x="6083300" y="6013450"/>
          <p14:tracePt t="44279" x="6064250" y="6026150"/>
          <p14:tracePt t="44294" x="6064250" y="6032500"/>
          <p14:tracePt t="44311" x="6057900" y="6051550"/>
          <p14:tracePt t="44328" x="6051550" y="6057900"/>
          <p14:tracePt t="44345" x="6045200" y="6070600"/>
          <p14:tracePt t="44361" x="6038850" y="6096000"/>
          <p14:tracePt t="44378" x="6032500" y="6108700"/>
          <p14:tracePt t="44395" x="6032500" y="6140450"/>
          <p14:tracePt t="44411" x="6026150" y="6159500"/>
          <p14:tracePt t="44428" x="6026150" y="6184900"/>
          <p14:tracePt t="44445" x="6026150" y="6197600"/>
          <p14:tracePt t="44461" x="6026150" y="6203950"/>
          <p14:tracePt t="44478" x="6032500" y="6203950"/>
          <p14:tracePt t="44478" x="6032500" y="6210300"/>
          <p14:tracePt t="44495" x="6038850" y="6216650"/>
          <p14:tracePt t="44511" x="6045200" y="6216650"/>
          <p14:tracePt t="44528" x="6051550" y="6216650"/>
          <p14:tracePt t="44545" x="6064250" y="6216650"/>
          <p14:tracePt t="44561" x="6076950" y="6210300"/>
          <p14:tracePt t="44578" x="6127750" y="6203950"/>
          <p14:tracePt t="44595" x="6210300" y="6191250"/>
          <p14:tracePt t="44612" x="6261100" y="6184900"/>
          <p14:tracePt t="44628" x="6286500" y="6172200"/>
          <p14:tracePt t="44645" x="6292850" y="6172200"/>
          <p14:tracePt t="44662" x="6292850" y="6165850"/>
          <p14:tracePt t="44678" x="6299200" y="6159500"/>
          <p14:tracePt t="44713" x="6305550" y="6153150"/>
          <p14:tracePt t="44713" x="6305550" y="6146800"/>
          <p14:tracePt t="44728" x="6305550" y="6127750"/>
          <p14:tracePt t="44745" x="6305550" y="6115050"/>
          <p14:tracePt t="44762" x="6305550" y="6083300"/>
          <p14:tracePt t="44778" x="6305550" y="6064250"/>
          <p14:tracePt t="44795" x="6299200" y="6045200"/>
          <p14:tracePt t="44812" x="6292850" y="6026150"/>
          <p14:tracePt t="44830" x="6280150" y="6019800"/>
          <p14:tracePt t="44847" x="6267450" y="6013450"/>
          <p14:tracePt t="44863" x="6254750" y="6013450"/>
          <p14:tracePt t="44880" x="6229350" y="6013450"/>
          <p14:tracePt t="44896" x="6216650" y="6013450"/>
          <p14:tracePt t="44913" x="6197600" y="6013450"/>
          <p14:tracePt t="44930" x="6172200" y="6013450"/>
          <p14:tracePt t="44947" x="6096000" y="6019800"/>
          <p14:tracePt t="44963" x="6057900" y="6026150"/>
          <p14:tracePt t="44980" x="6032500" y="6032500"/>
          <p14:tracePt t="44996" x="6013450" y="6032500"/>
          <p14:tracePt t="45013" x="6007100" y="6038850"/>
          <p14:tracePt t="45030" x="5994400" y="6045200"/>
          <p14:tracePt t="45047" x="5994400" y="6051550"/>
          <p14:tracePt t="45094" x="5994400" y="6057900"/>
          <p14:tracePt t="45110" x="5994400" y="6064250"/>
          <p14:tracePt t="45118" x="5994400" y="6076950"/>
          <p14:tracePt t="45130" x="5994400" y="6102350"/>
          <p14:tracePt t="45131" x="5994400" y="6121400"/>
          <p14:tracePt t="45147" x="5994400" y="6140450"/>
          <p14:tracePt t="45147" x="5994400" y="6146800"/>
          <p14:tracePt t="45164" x="6000750" y="6165850"/>
          <p14:tracePt t="45180" x="6013450" y="6184900"/>
          <p14:tracePt t="45197" x="6013450" y="6191250"/>
          <p14:tracePt t="45215" x="6032500" y="6191250"/>
          <p14:tracePt t="45230" x="6051550" y="6197600"/>
          <p14:tracePt t="45247" x="6070600" y="6203950"/>
          <p14:tracePt t="45264" x="6096000" y="6203950"/>
          <p14:tracePt t="45281" x="6134100" y="6203950"/>
          <p14:tracePt t="45297" x="6159500" y="6203950"/>
          <p14:tracePt t="45314" x="6165850" y="6197600"/>
          <p14:tracePt t="45331" x="6178550" y="6184900"/>
          <p14:tracePt t="45347" x="6184900" y="6165850"/>
          <p14:tracePt t="45364" x="6197600" y="6134100"/>
          <p14:tracePt t="45380" x="6203950" y="6096000"/>
          <p14:tracePt t="45397" x="6216650" y="6038850"/>
          <p14:tracePt t="45414" x="6216650" y="6000750"/>
          <p14:tracePt t="45431" x="6229350" y="5949950"/>
          <p14:tracePt t="45447" x="6229350" y="5892800"/>
          <p14:tracePt t="45464" x="6223000" y="5854700"/>
          <p14:tracePt t="45481" x="6216650" y="5829300"/>
          <p14:tracePt t="45497" x="6203950" y="5797550"/>
          <p14:tracePt t="45515" x="6197600" y="5797550"/>
          <p14:tracePt t="45531" x="6191250" y="5797550"/>
          <p14:tracePt t="45548" x="6172200" y="5797550"/>
          <p14:tracePt t="45564" x="6153150" y="5797550"/>
          <p14:tracePt t="45581" x="6134100" y="5797550"/>
          <p14:tracePt t="45597" x="6108700" y="5803900"/>
          <p14:tracePt t="45614" x="6070600" y="5842000"/>
          <p14:tracePt t="45631" x="6045200" y="5861050"/>
          <p14:tracePt t="45647" x="6038850" y="5886450"/>
          <p14:tracePt t="45665" x="6019800" y="5924550"/>
          <p14:tracePt t="45681" x="6007100" y="5988050"/>
          <p14:tracePt t="45698" x="5994400" y="6070600"/>
          <p14:tracePt t="45714" x="5994400" y="6159500"/>
          <p14:tracePt t="45731" x="6013450" y="6267450"/>
          <p14:tracePt t="45748" x="6019800" y="6286500"/>
          <p14:tracePt t="45765" x="6032500" y="6299200"/>
          <p14:tracePt t="45781" x="6038850" y="6299200"/>
          <p14:tracePt t="45856" x="6045200" y="6299200"/>
          <p14:tracePt t="45864" x="6083300" y="6286500"/>
          <p14:tracePt t="45881" x="6102350" y="6273800"/>
          <p14:tracePt t="45882" x="6146800" y="6242050"/>
          <p14:tracePt t="45898" x="6159500" y="6216650"/>
          <p14:tracePt t="45915" x="6178550" y="6172200"/>
          <p14:tracePt t="45932" x="6191250" y="6127750"/>
          <p14:tracePt t="45949" x="6203950" y="6083300"/>
          <p14:tracePt t="45965" x="6203950" y="6070600"/>
          <p14:tracePt t="45981" x="6203950" y="6057900"/>
          <p14:tracePt t="45999" x="6203950" y="6051550"/>
          <p14:tracePt t="46015" x="6203950" y="6038850"/>
          <p14:tracePt t="46050" x="6197600" y="6032500"/>
          <p14:tracePt t="46098" x="6191250" y="6026150"/>
          <p14:tracePt t="46107" x="6184900" y="6019800"/>
          <p14:tracePt t="46144" x="6184900" y="6013450"/>
          <p14:tracePt t="46148" x="6178550" y="6013450"/>
          <p14:tracePt t="46190" x="6172200" y="6013450"/>
          <p14:tracePt t="46276" x="6165850" y="6007100"/>
          <p14:tracePt t="46292" x="6165850" y="6000750"/>
          <p14:tracePt t="46299" x="0" y="0"/>
        </p14:tracePtLst>
        <p14:tracePtLst>
          <p14:tracePt t="50737" x="3168650" y="3416300"/>
          <p14:tracePt t="50985" x="3175000" y="3416300"/>
          <p14:tracePt t="50991" x="3200400" y="3416300"/>
          <p14:tracePt t="51007" x="3232150" y="3416300"/>
          <p14:tracePt t="51008" x="3251200" y="3416300"/>
          <p14:tracePt t="51023" x="3352800" y="3403600"/>
          <p14:tracePt t="51040" x="3390900" y="3390900"/>
          <p14:tracePt t="51056" x="3397250" y="3390900"/>
          <p14:tracePt t="51073" x="3403600" y="3384550"/>
          <p14:tracePt t="51090" x="3409950" y="3384550"/>
          <p14:tracePt t="51107" x="3416300" y="3378200"/>
          <p14:tracePt t="51123" x="3505200" y="3359150"/>
          <p14:tracePt t="51140" x="3575050" y="3346450"/>
          <p14:tracePt t="51158" x="3638550" y="3308350"/>
          <p14:tracePt t="51173" x="3651250" y="3295650"/>
          <p14:tracePt t="51190" x="3651250" y="3289300"/>
          <p14:tracePt t="51207" x="3651250" y="3276600"/>
          <p14:tracePt t="51224" x="3651250" y="3263900"/>
          <p14:tracePt t="51240" x="3651250" y="3257550"/>
          <p14:tracePt t="51334" x="3657600" y="3244850"/>
          <p14:tracePt t="51342" x="3663950" y="3225800"/>
          <p14:tracePt t="51349" x="3670300" y="3213100"/>
          <p14:tracePt t="51357" x="3670300" y="3194050"/>
          <p14:tracePt t="51397" x="3676650" y="3181350"/>
          <p14:tracePt t="51403" x="3689350" y="3181350"/>
          <p14:tracePt t="51416" x="3695700" y="3168650"/>
          <p14:tracePt t="51419" x="3702050" y="3155950"/>
          <p14:tracePt t="51427" x="3714750" y="3136900"/>
          <p14:tracePt t="51440" x="3721100" y="3124200"/>
          <p14:tracePt t="51457" x="3727450" y="3124200"/>
          <p14:tracePt t="51661" x="3721100" y="3124200"/>
          <p14:tracePt t="51669" x="3708400" y="3124200"/>
          <p14:tracePt t="51675" x="3702050" y="3124200"/>
          <p14:tracePt t="51683" x="3695700" y="3124200"/>
          <p14:tracePt t="51691" x="3670300" y="3124200"/>
          <p14:tracePt t="51708" x="3657600" y="3124200"/>
          <p14:tracePt t="51724" x="3638550" y="3124200"/>
          <p14:tracePt t="51741" x="3619500" y="3117850"/>
          <p14:tracePt t="51758" x="3600450" y="3111500"/>
          <p14:tracePt t="51901" x="3600450" y="3105150"/>
          <p14:tracePt t="51909" x="3606800" y="3105150"/>
          <p14:tracePt t="51915" x="3632200" y="3092450"/>
          <p14:tracePt t="51925" x="3746500" y="3073400"/>
          <p14:tracePt t="51941" x="3835400" y="3067050"/>
          <p14:tracePt t="51958" x="3886200" y="3067050"/>
          <p14:tracePt t="51975" x="3924300" y="3067050"/>
          <p14:tracePt t="51991" x="3962400" y="3067050"/>
          <p14:tracePt t="52008" x="3994150" y="3067050"/>
          <p14:tracePt t="52025" x="4000500" y="3067050"/>
          <p14:tracePt t="52181" x="3994150" y="3073400"/>
          <p14:tracePt t="52189" x="3987800" y="3079750"/>
          <p14:tracePt t="52197" x="3962400" y="3079750"/>
          <p14:tracePt t="52205" x="3930650" y="3092450"/>
          <p14:tracePt t="52214" x="3835400" y="3111500"/>
          <p14:tracePt t="52225" x="3765550" y="3124200"/>
          <p14:tracePt t="52242" x="3727450" y="3130550"/>
          <p14:tracePt t="52259" x="3695700" y="3130550"/>
          <p14:tracePt t="52259" x="3689350" y="3130550"/>
          <p14:tracePt t="52275" x="3670300" y="3136900"/>
          <p14:tracePt t="52292" x="3663950" y="3136900"/>
          <p14:tracePt t="52421" x="3670300" y="3136900"/>
          <p14:tracePt t="52429" x="3689350" y="3136900"/>
          <p14:tracePt t="52437" x="3702050" y="3136900"/>
          <p14:tracePt t="52445" x="3759200" y="3136900"/>
          <p14:tracePt t="52459" x="3829050" y="3130550"/>
          <p14:tracePt t="52476" x="3905250" y="3130550"/>
          <p14:tracePt t="52492" x="3949700" y="3130550"/>
          <p14:tracePt t="52509" x="3981450" y="3130550"/>
          <p14:tracePt t="52526" x="4000500" y="3130550"/>
          <p14:tracePt t="52542" x="4006850" y="3130550"/>
          <p14:tracePt t="52656" x="4000500" y="3130550"/>
          <p14:tracePt t="52668" x="3994150" y="3136900"/>
          <p14:tracePt t="52669" x="3981450" y="3136900"/>
          <p14:tracePt t="52676" x="3962400" y="3136900"/>
          <p14:tracePt t="52693" x="3917950" y="3155950"/>
          <p14:tracePt t="52709" x="3873500" y="3168650"/>
          <p14:tracePt t="52726" x="3835400" y="3175000"/>
          <p14:tracePt t="52742" x="3810000" y="3181350"/>
          <p14:tracePt t="52759" x="3803650" y="3187700"/>
          <p14:tracePt t="52775" x="3797300" y="3187700"/>
          <p14:tracePt t="52793" x="3790950" y="3187700"/>
          <p14:tracePt t="52935" x="3797300" y="3187700"/>
          <p14:tracePt t="52952" x="3797300" y="3181350"/>
          <p14:tracePt t="53075" x="3810000" y="3194050"/>
          <p14:tracePt t="53083" x="3835400" y="3244850"/>
          <p14:tracePt t="53091" x="3848100" y="3289300"/>
          <p14:tracePt t="53093" x="3943350" y="3505200"/>
          <p14:tracePt t="53110" x="4146550" y="3892550"/>
          <p14:tracePt t="53127" x="4464050" y="4470400"/>
          <p14:tracePt t="53143" x="4813300" y="5099050"/>
          <p14:tracePt t="53160" x="5302250" y="5848350"/>
          <p14:tracePt t="53177" x="5480050" y="6153150"/>
          <p14:tracePt t="53193" x="5549900" y="6280150"/>
          <p14:tracePt t="53210" x="5568950" y="6330950"/>
          <p14:tracePt t="53227" x="5568950" y="6350000"/>
          <p14:tracePt t="53244" x="5575300" y="6369050"/>
          <p14:tracePt t="53260" x="5588000" y="6400800"/>
          <p14:tracePt t="53277" x="5626100" y="6483350"/>
          <p14:tracePt t="53293" x="5664200" y="6565900"/>
          <p14:tracePt t="53310" x="5708650" y="6642100"/>
          <p14:tracePt t="53327" x="5740400" y="6692900"/>
          <p14:tracePt t="53344" x="5797550" y="6769100"/>
          <p14:tracePt t="53360" x="5848350" y="6851650"/>
          <p14:tracePt t="53377" x="5930900" y="6851650"/>
          <p14:tracePt t="53394" x="5943600" y="6851650"/>
          <p14:tracePt t="53411" x="5949950" y="6851650"/>
          <p14:tracePt t="53471" x="5956300" y="6851650"/>
          <p14:tracePt t="53487" x="5962650" y="6851650"/>
          <p14:tracePt t="53495" x="5975350" y="6838950"/>
          <p14:tracePt t="53510" x="6057900" y="6737350"/>
          <p14:tracePt t="53511" x="6134100" y="6648450"/>
          <p14:tracePt t="53527" x="6178550" y="6584950"/>
          <p14:tracePt t="53544" x="6210300" y="6553200"/>
          <p14:tracePt t="53561" x="6223000" y="6540500"/>
          <p14:tracePt t="53578" x="6242050" y="6521450"/>
          <p14:tracePt t="53594" x="6280150" y="6464300"/>
          <p14:tracePt t="53611" x="6330950" y="6362700"/>
          <p14:tracePt t="53628" x="6343650" y="6343650"/>
          <p14:tracePt t="53644" x="6350000" y="6337300"/>
          <p14:tracePt t="53697" x="6350000" y="6330950"/>
          <p14:tracePt t="53705" x="6350000" y="6318250"/>
          <p14:tracePt t="53713" x="6356350" y="6286500"/>
          <p14:tracePt t="53727" x="6356350" y="6273800"/>
          <p14:tracePt t="53728" x="6356350" y="6261100"/>
          <p14:tracePt t="53744" x="6356350" y="6254750"/>
          <p14:tracePt t="53761" x="6356350" y="6242050"/>
          <p14:tracePt t="53778" x="6356350" y="6223000"/>
          <p14:tracePt t="53794" x="6356350" y="6197600"/>
          <p14:tracePt t="53811" x="6356350" y="6178550"/>
          <p14:tracePt t="53828" x="6356350" y="6172200"/>
          <p14:tracePt t="54247" x="0" y="0"/>
        </p14:tracePtLst>
        <p14:tracePtLst>
          <p14:tracePt t="60236" x="1295400" y="6851650"/>
          <p14:tracePt t="60349" x="1289050" y="6851650"/>
          <p14:tracePt t="60365" x="1276350" y="6851650"/>
          <p14:tracePt t="60372" x="1187450" y="6851650"/>
          <p14:tracePt t="60389" x="1143000" y="6851650"/>
          <p14:tracePt t="60389" x="1104900" y="6851650"/>
          <p14:tracePt t="60405" x="1066800" y="6851650"/>
          <p14:tracePt t="60422" x="1047750" y="6851650"/>
          <p14:tracePt t="60439" x="1028700" y="6851650"/>
          <p14:tracePt t="60575" x="1028700" y="6838950"/>
          <p14:tracePt t="60583" x="1028700" y="6832600"/>
          <p14:tracePt t="60600" x="1028700" y="6826250"/>
          <p14:tracePt t="60610" x="1041400" y="6819900"/>
          <p14:tracePt t="60622" x="1041400" y="6813550"/>
          <p14:tracePt t="60622" x="1054100" y="6807200"/>
          <p14:tracePt t="60639" x="1092200" y="6775450"/>
          <p14:tracePt t="60655" x="1130300" y="6743700"/>
          <p14:tracePt t="60672" x="1200150" y="6699250"/>
          <p14:tracePt t="60690" x="1295400" y="6654800"/>
          <p14:tracePt t="60706" x="1384300" y="6623050"/>
          <p14:tracePt t="60722" x="1479550" y="6610350"/>
          <p14:tracePt t="60739" x="1498600" y="6604000"/>
          <p14:tracePt t="60756" x="1511300" y="6604000"/>
          <p14:tracePt t="60823" x="1511300" y="6597650"/>
          <p14:tracePt t="60823" x="1517650" y="6591300"/>
          <p14:tracePt t="60839" x="1536700" y="6578600"/>
          <p14:tracePt t="60840" x="1562100" y="6546850"/>
          <p14:tracePt t="60856" x="1581150" y="6521450"/>
          <p14:tracePt t="60872" x="1587500" y="6521450"/>
          <p14:tracePt t="60889" x="1587500" y="6515100"/>
          <p14:tracePt t="60906" x="1593850" y="6496050"/>
          <p14:tracePt t="60923" x="1606550" y="6464300"/>
          <p14:tracePt t="60939" x="1644650" y="6407150"/>
          <p14:tracePt t="60957" x="1651000" y="6381750"/>
          <p14:tracePt t="60973" x="1657350" y="6356350"/>
          <p14:tracePt t="60989" x="1663700" y="6311900"/>
          <p14:tracePt t="61006" x="1663700" y="6267450"/>
          <p14:tracePt t="61023" x="1663700" y="6235700"/>
          <p14:tracePt t="61040" x="1663700" y="6223000"/>
          <p14:tracePt t="61056" x="1657350" y="6203950"/>
          <p14:tracePt t="61073" x="1651000" y="6191250"/>
          <p14:tracePt t="61089" x="1638300" y="6178550"/>
          <p14:tracePt t="61106" x="1612900" y="6159500"/>
          <p14:tracePt t="61123" x="1574800" y="6140450"/>
          <p14:tracePt t="61140" x="1562100" y="6127750"/>
          <p14:tracePt t="61140" x="1549400" y="6127750"/>
          <p14:tracePt t="61157" x="1530350" y="6127750"/>
          <p14:tracePt t="61174" x="1524000" y="6127750"/>
          <p14:tracePt t="61190" x="1517650" y="6127750"/>
          <p14:tracePt t="61206" x="1498600" y="6127750"/>
          <p14:tracePt t="61223" x="1473200" y="6127750"/>
          <p14:tracePt t="61240" x="1441450" y="6140450"/>
          <p14:tracePt t="61257" x="1390650" y="6153150"/>
          <p14:tracePt t="61273" x="1339850" y="6178550"/>
          <p14:tracePt t="61290" x="1212850" y="6235700"/>
          <p14:tracePt t="61307" x="1162050" y="6254750"/>
          <p14:tracePt t="61323" x="1143000" y="6261100"/>
          <p14:tracePt t="61340" x="1130300" y="6267450"/>
          <p14:tracePt t="61429" x="1123950" y="6267450"/>
          <p14:tracePt t="61449" x="1123950" y="6273800"/>
          <p14:tracePt t="61461" x="1117600" y="6273800"/>
          <p14:tracePt t="61469" x="1117600" y="6280150"/>
          <p14:tracePt t="61478" x="1111250" y="6280150"/>
          <p14:tracePt t="61490" x="1111250" y="6286500"/>
          <p14:tracePt t="61506" x="1104900" y="6311900"/>
          <p14:tracePt t="61524" x="1104900" y="6324600"/>
          <p14:tracePt t="61541" x="1111250" y="6343650"/>
          <p14:tracePt t="61557" x="1130300" y="6350000"/>
          <p14:tracePt t="61574" x="1155700" y="6362700"/>
          <p14:tracePt t="61590" x="1200150" y="6381750"/>
          <p14:tracePt t="61607" x="1244600" y="6400800"/>
          <p14:tracePt t="61624" x="1257300" y="6400800"/>
          <p14:tracePt t="61641" x="1276350" y="6400800"/>
          <p14:tracePt t="61658" x="1289050" y="6407150"/>
          <p14:tracePt t="61674" x="1301750" y="6413500"/>
          <p14:tracePt t="61691" x="1327150" y="6419850"/>
          <p14:tracePt t="61707" x="1358900" y="6419850"/>
          <p14:tracePt t="61724" x="1397000" y="6419850"/>
          <p14:tracePt t="61741" x="1422400" y="6419850"/>
          <p14:tracePt t="61757" x="1454150" y="6419850"/>
          <p14:tracePt t="61774" x="1466850" y="6419850"/>
          <p14:tracePt t="61791" x="1479550" y="6407150"/>
          <p14:tracePt t="61807" x="1504950" y="6394450"/>
          <p14:tracePt t="61824" x="1530350" y="6369050"/>
          <p14:tracePt t="61841" x="1549400" y="6343650"/>
          <p14:tracePt t="61858" x="1555750" y="6330950"/>
          <p14:tracePt t="61875" x="1568450" y="6292850"/>
          <p14:tracePt t="61891" x="1581150" y="6254750"/>
          <p14:tracePt t="61908" x="1587500" y="6210300"/>
          <p14:tracePt t="61924" x="1587500" y="6184900"/>
          <p14:tracePt t="61941" x="1587500" y="6146800"/>
          <p14:tracePt t="61958" x="1574800" y="6127750"/>
          <p14:tracePt t="61974" x="1562100" y="6115050"/>
          <p14:tracePt t="61991" x="1543050" y="6096000"/>
          <p14:tracePt t="62008" x="1524000" y="6089650"/>
          <p14:tracePt t="62024" x="1492250" y="6076950"/>
          <p14:tracePt t="62041" x="1441450" y="6070600"/>
          <p14:tracePt t="62058" x="1397000" y="6057900"/>
          <p14:tracePt t="62074" x="1333500" y="6057900"/>
          <p14:tracePt t="62091" x="1295400" y="6057900"/>
          <p14:tracePt t="62109" x="1231900" y="6064250"/>
          <p14:tracePt t="62125" x="1187450" y="6076950"/>
          <p14:tracePt t="62141" x="1136650" y="6096000"/>
          <p14:tracePt t="62158" x="1098550" y="6121400"/>
          <p14:tracePt t="62175" x="1041400" y="6184900"/>
          <p14:tracePt t="62191" x="1009650" y="6223000"/>
          <p14:tracePt t="62208" x="1003300" y="6235700"/>
          <p14:tracePt t="62225" x="996950" y="6248400"/>
          <p14:tracePt t="62242" x="996950" y="6254750"/>
          <p14:tracePt t="62258" x="996950" y="6267450"/>
          <p14:tracePt t="62275" x="996950" y="6280150"/>
          <p14:tracePt t="62291" x="1028700" y="6299200"/>
          <p14:tracePt t="62308" x="1047750" y="6311900"/>
          <p14:tracePt t="62343" x="1066800" y="6330950"/>
          <p14:tracePt t="62343" x="1104900" y="6343650"/>
          <p14:tracePt t="62360" x="1117600" y="6350000"/>
          <p14:tracePt t="62376" x="1149350" y="6362700"/>
          <p14:tracePt t="62393" x="1193800" y="6369050"/>
          <p14:tracePt t="62409" x="1289050" y="6381750"/>
          <p14:tracePt t="62427" x="1320800" y="6381750"/>
          <p14:tracePt t="62443" x="1371600" y="6381750"/>
          <p14:tracePt t="62460" x="1416050" y="6381750"/>
          <p14:tracePt t="62476" x="1473200" y="6369050"/>
          <p14:tracePt t="62493" x="1524000" y="6350000"/>
          <p14:tracePt t="62493" x="1543050" y="6343650"/>
          <p14:tracePt t="62510" x="1549400" y="6330950"/>
          <p14:tracePt t="62526" x="1562100" y="6324600"/>
          <p14:tracePt t="62543" x="1562100" y="6318250"/>
          <p14:tracePt t="62560" x="1562100" y="6311900"/>
          <p14:tracePt t="62576" x="1562100" y="6292850"/>
          <p14:tracePt t="62593" x="1562100" y="6273800"/>
          <p14:tracePt t="62610" x="1555750" y="6261100"/>
          <p14:tracePt t="62626" x="1530350" y="6235700"/>
          <p14:tracePt t="62643" x="1498600" y="6223000"/>
          <p14:tracePt t="62660" x="1479550" y="6216650"/>
          <p14:tracePt t="62677" x="1447800" y="6203950"/>
          <p14:tracePt t="62693" x="1416050" y="6197600"/>
          <p14:tracePt t="62710" x="1377950" y="6191250"/>
          <p14:tracePt t="62727" x="1346200" y="6191250"/>
          <p14:tracePt t="62743" x="1276350" y="6191250"/>
          <p14:tracePt t="62760" x="1225550" y="6191250"/>
          <p14:tracePt t="62777" x="1155700" y="6197600"/>
          <p14:tracePt t="62793" x="1079500" y="6203950"/>
          <p14:tracePt t="62810" x="1003300" y="6242050"/>
          <p14:tracePt t="62827" x="927100" y="6286500"/>
          <p14:tracePt t="62844" x="869950" y="6324600"/>
          <p14:tracePt t="62860" x="850900" y="6343650"/>
          <p14:tracePt t="62877" x="850900" y="6350000"/>
          <p14:tracePt t="62894" x="850900" y="6362700"/>
          <p14:tracePt t="62910" x="850900" y="6394450"/>
          <p14:tracePt t="62927" x="850900" y="6426200"/>
          <p14:tracePt t="62944" x="869950" y="6451600"/>
          <p14:tracePt t="62960" x="901700" y="6464300"/>
          <p14:tracePt t="62977" x="933450" y="6483350"/>
          <p14:tracePt t="62994" x="958850" y="6496050"/>
          <p14:tracePt t="63010" x="1009650" y="6508750"/>
          <p14:tracePt t="63027" x="1073150" y="6521450"/>
          <p14:tracePt t="63044" x="1117600" y="6534150"/>
          <p14:tracePt t="63044" x="1162050" y="6534150"/>
          <p14:tracePt t="63062" x="1200150" y="6540500"/>
          <p14:tracePt t="63077" x="1365250" y="6540500"/>
          <p14:tracePt t="63094" x="1504950" y="6527800"/>
          <p14:tracePt t="63110" x="1619250" y="6496050"/>
          <p14:tracePt t="63127" x="1746250" y="6464300"/>
          <p14:tracePt t="63144" x="1797050" y="6438900"/>
          <p14:tracePt t="63161" x="1816100" y="6438900"/>
          <p14:tracePt t="63177" x="1822450" y="6426200"/>
          <p14:tracePt t="63194" x="1822450" y="6400800"/>
          <p14:tracePt t="63211" x="1822450" y="6369050"/>
          <p14:tracePt t="63227" x="1822450" y="6350000"/>
          <p14:tracePt t="63244" x="1809750" y="6311900"/>
          <p14:tracePt t="63261" x="1797050" y="6292850"/>
          <p14:tracePt t="63277" x="1778000" y="6261100"/>
          <p14:tracePt t="63294" x="1733550" y="6216650"/>
          <p14:tracePt t="63311" x="1676400" y="6165850"/>
          <p14:tracePt t="63328" x="1644650" y="6140450"/>
          <p14:tracePt t="63344" x="1631950" y="6140450"/>
          <p14:tracePt t="63361" x="1612900" y="6134100"/>
          <p14:tracePt t="63378" x="1581150" y="6127750"/>
          <p14:tracePt t="63395" x="1549400" y="6127750"/>
          <p14:tracePt t="63411" x="1460500" y="6140450"/>
          <p14:tracePt t="63428" x="1390650" y="6165850"/>
          <p14:tracePt t="63445" x="1270000" y="6210300"/>
          <p14:tracePt t="63461" x="1174750" y="6267450"/>
          <p14:tracePt t="63478" x="1111250" y="6286500"/>
          <p14:tracePt t="63494" x="1066800" y="6305550"/>
          <p14:tracePt t="63511" x="1047750" y="6318250"/>
          <p14:tracePt t="63528" x="1035050" y="6330950"/>
          <p14:tracePt t="63545" x="1028700" y="6343650"/>
          <p14:tracePt t="63562" x="1028700" y="6362700"/>
          <p14:tracePt t="63579" x="1022350" y="6375400"/>
          <p14:tracePt t="63595" x="1022350" y="6381750"/>
          <p14:tracePt t="63611" x="1022350" y="6400800"/>
          <p14:tracePt t="63628" x="1035050" y="6407150"/>
          <p14:tracePt t="63645" x="1060450" y="6426200"/>
          <p14:tracePt t="63662" x="1085850" y="6438900"/>
          <p14:tracePt t="63678" x="1130300" y="6464300"/>
          <p14:tracePt t="63695" x="1181100" y="6470650"/>
          <p14:tracePt t="63712" x="1212850" y="6470650"/>
          <p14:tracePt t="63728" x="1276350" y="6470650"/>
          <p14:tracePt t="63745" x="1346200" y="6464300"/>
          <p14:tracePt t="63762" x="1390650" y="6457950"/>
          <p14:tracePt t="63779" x="1422400" y="6445250"/>
          <p14:tracePt t="63795" x="1473200" y="6426200"/>
          <p14:tracePt t="63812" x="1511300" y="6419850"/>
          <p14:tracePt t="63828" x="1555750" y="6400800"/>
          <p14:tracePt t="63845" x="1587500" y="6375400"/>
          <p14:tracePt t="63862" x="1612900" y="6362700"/>
          <p14:tracePt t="63879" x="1625600" y="6337300"/>
          <p14:tracePt t="63895" x="1631950" y="6305550"/>
          <p14:tracePt t="63912" x="1638300" y="6299200"/>
          <p14:tracePt t="64128" x="1638300" y="6292850"/>
          <p14:tracePt t="64150" x="1638300" y="6216650"/>
          <p14:tracePt t="64157" x="1638300" y="5988050"/>
          <p14:tracePt t="64166" x="1638300" y="5727700"/>
          <p14:tracePt t="64179" x="1631950" y="5435600"/>
          <p14:tracePt t="64179" x="1612900" y="4876800"/>
          <p14:tracePt t="64196" x="1562100" y="4152900"/>
          <p14:tracePt t="64212" x="1530350" y="3759200"/>
          <p14:tracePt t="64230" x="1504950" y="3467100"/>
          <p14:tracePt t="64246" x="1498600" y="3251200"/>
          <p14:tracePt t="64263" x="1460500" y="3048000"/>
          <p14:tracePt t="64279" x="1454150" y="2838450"/>
          <p14:tracePt t="64297" x="1428750" y="2622550"/>
          <p14:tracePt t="64313" x="1397000" y="2438400"/>
          <p14:tracePt t="64329" x="1390650" y="2254250"/>
          <p14:tracePt t="64347" x="1390650" y="2120900"/>
          <p14:tracePt t="64363" x="1390650" y="1968500"/>
          <p14:tracePt t="64379" x="1403350" y="1816100"/>
          <p14:tracePt t="64396" x="1409700" y="1708150"/>
          <p14:tracePt t="64413" x="1422400" y="1606550"/>
          <p14:tracePt t="64429" x="1422400" y="1479550"/>
          <p14:tracePt t="64446" x="1428750" y="1466850"/>
          <p14:tracePt t="64554" x="1435100" y="1492250"/>
          <p14:tracePt t="64562" x="1435100" y="1562100"/>
          <p14:tracePt t="64572" x="1454150" y="1638300"/>
          <p14:tracePt t="64578" x="1454150" y="1727200"/>
          <p14:tracePt t="64580" x="1447800" y="1930400"/>
          <p14:tracePt t="64597" x="1454150" y="2095500"/>
          <p14:tracePt t="64613" x="1466850" y="2216150"/>
          <p14:tracePt t="64630" x="1479550" y="2336800"/>
          <p14:tracePt t="64646" x="1485900" y="2457450"/>
          <p14:tracePt t="64663" x="1492250" y="2578100"/>
          <p14:tracePt t="64680" x="1498600" y="2641600"/>
          <p14:tracePt t="64697" x="1504950" y="2679700"/>
          <p14:tracePt t="64713" x="1511300" y="2711450"/>
          <p14:tracePt t="64731" x="1511300" y="2717800"/>
          <p14:tracePt t="64858" x="1517650" y="2711450"/>
          <p14:tracePt t="64866" x="1517650" y="2679700"/>
          <p14:tracePt t="64880" x="1524000" y="2609850"/>
          <p14:tracePt t="64881" x="1536700" y="2552700"/>
          <p14:tracePt t="64897" x="1536700" y="2514600"/>
          <p14:tracePt t="64913" x="1536700" y="2495550"/>
          <p14:tracePt t="64930" x="1536700" y="2482850"/>
          <p14:tracePt t="65068" x="1536700" y="2514600"/>
          <p14:tracePt t="65076" x="1536700" y="2546350"/>
          <p14:tracePt t="65084" x="1536700" y="2590800"/>
          <p14:tracePt t="65097" x="1536700" y="2686050"/>
          <p14:tracePt t="65098" x="1549400" y="2774950"/>
          <p14:tracePt t="65115" x="1555750" y="2908300"/>
          <p14:tracePt t="65130" x="1555750" y="3060700"/>
          <p14:tracePt t="65147" x="1574800" y="3232150"/>
          <p14:tracePt t="65164" x="1581150" y="3327400"/>
          <p14:tracePt t="65181" x="1581150" y="3346450"/>
          <p14:tracePt t="65331" x="1587500" y="3346450"/>
          <p14:tracePt t="65356" x="1587500" y="3340100"/>
          <p14:tracePt t="65493" x="1593850" y="3321050"/>
          <p14:tracePt t="65501" x="1600200" y="3321050"/>
          <p14:tracePt t="65509" x="1612900" y="3302000"/>
          <p14:tracePt t="65518" x="1638300" y="3295650"/>
          <p14:tracePt t="65524" x="1670050" y="3282950"/>
          <p14:tracePt t="65531" x="1879600" y="3263900"/>
          <p14:tracePt t="65548" x="2444750" y="3321050"/>
          <p14:tracePt t="65565" x="3175000" y="3409950"/>
          <p14:tracePt t="65581" x="3943350" y="3517900"/>
          <p14:tracePt t="65598" x="4667250" y="3606800"/>
          <p14:tracePt t="65615" x="5346700" y="3771900"/>
          <p14:tracePt t="65631" x="5981700" y="3937000"/>
          <p14:tracePt t="65648" x="6584950" y="4051300"/>
          <p14:tracePt t="65665" x="6915150" y="4083050"/>
          <p14:tracePt t="65682" x="6972300" y="4076700"/>
          <p14:tracePt t="65698" x="6972300" y="4070350"/>
          <p14:tracePt t="65736" x="6972300" y="4064000"/>
          <p14:tracePt t="65736" x="6972300" y="4025900"/>
          <p14:tracePt t="65748" x="6959600" y="3854450"/>
          <p14:tracePt t="65765" x="6794500" y="3352800"/>
          <p14:tracePt t="65782" x="6629400" y="2940050"/>
          <p14:tracePt t="65798" x="6426200" y="2552700"/>
          <p14:tracePt t="65815" x="6197600" y="2203450"/>
          <p14:tracePt t="65832" x="5981700" y="1943100"/>
          <p14:tracePt t="65848" x="5803900" y="1771650"/>
          <p14:tracePt t="65865" x="5695950" y="1695450"/>
          <p14:tracePt t="65882" x="5594350" y="1663700"/>
          <p14:tracePt t="65899" x="5391150" y="1651000"/>
          <p14:tracePt t="65915" x="5226050" y="1695450"/>
          <p14:tracePt t="65933" x="4953000" y="1778000"/>
          <p14:tracePt t="65949" x="4635500" y="1955800"/>
          <p14:tracePt t="65965" x="4425950" y="2114550"/>
          <p14:tracePt t="65982" x="4279900" y="2228850"/>
          <p14:tracePt t="65999" x="4165600" y="2298700"/>
          <p14:tracePt t="66015" x="4083050" y="2362200"/>
          <p14:tracePt t="66032" x="4076700" y="2368550"/>
          <p14:tracePt t="66049" x="4070350" y="2374900"/>
          <p14:tracePt t="66259" x="0" y="0"/>
        </p14:tracePtLst>
        <p14:tracePtLst>
          <p14:tracePt t="80962" x="1752600" y="6019800"/>
          <p14:tracePt t="80970" x="1771650" y="6026150"/>
          <p14:tracePt t="80975" x="1797050" y="6038850"/>
          <p14:tracePt t="80983" x="1835150" y="6051550"/>
          <p14:tracePt t="80991" x="1943100" y="6089650"/>
          <p14:tracePt t="81016" x="2012950" y="6102350"/>
          <p14:tracePt t="81024" x="2057400" y="6108700"/>
          <p14:tracePt t="81046" x="2070100" y="6115050"/>
          <p14:tracePt t="81061" x="2089150" y="6121400"/>
          <p14:tracePt t="81077" x="2120900" y="6127750"/>
          <p14:tracePt t="81091" x="2197100" y="6140450"/>
          <p14:tracePt t="81124" x="2241550" y="6140450"/>
          <p14:tracePt t="81140" x="2247900" y="6134100"/>
          <p14:tracePt t="81148" x="2260600" y="6115050"/>
          <p14:tracePt t="81164" x="2273300" y="6070600"/>
          <p14:tracePt t="81177" x="2292350" y="6000750"/>
          <p14:tracePt t="81193" x="2298700" y="5911850"/>
          <p14:tracePt t="81209" x="2298700" y="5810250"/>
          <p14:tracePt t="81225" x="2298700" y="5657850"/>
          <p14:tracePt t="81241" x="2254250" y="5562600"/>
          <p14:tracePt t="81258" x="2222500" y="5454650"/>
          <p14:tracePt t="81275" x="2159000" y="5346700"/>
          <p14:tracePt t="81291" x="2038350" y="5245100"/>
          <p14:tracePt t="81308" x="1911350" y="5162550"/>
          <p14:tracePt t="81325" x="1784350" y="5118100"/>
          <p14:tracePt t="81325" x="1752600" y="5118100"/>
          <p14:tracePt t="81342" x="1701800" y="5118100"/>
          <p14:tracePt t="81358" x="1670050" y="5130800"/>
          <p14:tracePt t="81375" x="1625600" y="5143500"/>
          <p14:tracePt t="81391" x="1574800" y="5149850"/>
          <p14:tracePt t="81408" x="1524000" y="5149850"/>
          <p14:tracePt t="81425" x="1466850" y="5181600"/>
          <p14:tracePt t="81441" x="1416050" y="5207000"/>
          <p14:tracePt t="81459" x="1352550" y="5232400"/>
          <p14:tracePt t="81475" x="1276350" y="5270500"/>
          <p14:tracePt t="81492" x="1212850" y="5314950"/>
          <p14:tracePt t="81508" x="1155700" y="5365750"/>
          <p14:tracePt t="81525" x="1085850" y="5416550"/>
          <p14:tracePt t="81542" x="1016000" y="5480050"/>
          <p14:tracePt t="81558" x="971550" y="5537200"/>
          <p14:tracePt t="81575" x="952500" y="5562600"/>
          <p14:tracePt t="81592" x="939800" y="5581650"/>
          <p14:tracePt t="81609" x="920750" y="5600700"/>
          <p14:tracePt t="81626" x="914400" y="5638800"/>
          <p14:tracePt t="81642" x="901700" y="5727700"/>
          <p14:tracePt t="81659" x="914400" y="5956300"/>
          <p14:tracePt t="81676" x="939800" y="6089650"/>
          <p14:tracePt t="81693" x="971550" y="6140450"/>
          <p14:tracePt t="81709" x="984250" y="6140450"/>
          <p14:tracePt t="81726" x="996950" y="6153150"/>
          <p14:tracePt t="81742" x="1009650" y="6165850"/>
          <p14:tracePt t="81759" x="1073150" y="6191250"/>
          <p14:tracePt t="81775" x="1187450" y="6223000"/>
          <p14:tracePt t="81792" x="1308100" y="6229350"/>
          <p14:tracePt t="81809" x="1485900" y="6210300"/>
          <p14:tracePt t="81825" x="1663700" y="6172200"/>
          <p14:tracePt t="81843" x="1797050" y="6146800"/>
          <p14:tracePt t="81860" x="1911350" y="6121400"/>
          <p14:tracePt t="81876" x="2032000" y="6108700"/>
          <p14:tracePt t="81892" x="2095500" y="6064250"/>
          <p14:tracePt t="81909" x="2114550" y="6007100"/>
          <p14:tracePt t="81926" x="2120900" y="5930900"/>
          <p14:tracePt t="81942" x="2133600" y="5816600"/>
          <p14:tracePt t="81959" x="2133600" y="5708650"/>
          <p14:tracePt t="81976" x="2127250" y="5632450"/>
          <p14:tracePt t="81992" x="2114550" y="5594350"/>
          <p14:tracePt t="82009" x="2101850" y="5568950"/>
          <p14:tracePt t="82026" x="2082800" y="5543550"/>
          <p14:tracePt t="82042" x="2044700" y="5505450"/>
          <p14:tracePt t="82059" x="1987550" y="5480050"/>
          <p14:tracePt t="82076" x="1911350" y="5441950"/>
          <p14:tracePt t="82093" x="1828800" y="5397500"/>
          <p14:tracePt t="82109" x="1689100" y="5372100"/>
          <p14:tracePt t="82126" x="1612900" y="5372100"/>
          <p14:tracePt t="82143" x="1511300" y="5372100"/>
          <p14:tracePt t="82159" x="1403350" y="5391150"/>
          <p14:tracePt t="82176" x="1289050" y="5441950"/>
          <p14:tracePt t="82193" x="1219200" y="5492750"/>
          <p14:tracePt t="82210" x="1143000" y="5530850"/>
          <p14:tracePt t="82226" x="1098550" y="5556250"/>
          <p14:tracePt t="82243" x="1054100" y="5594350"/>
          <p14:tracePt t="82259" x="1047750" y="5607050"/>
          <p14:tracePt t="82276" x="1041400" y="5651500"/>
          <p14:tracePt t="82293" x="1035050" y="5708650"/>
          <p14:tracePt t="82310" x="1028700" y="5772150"/>
          <p14:tracePt t="82326" x="1028700" y="5854700"/>
          <p14:tracePt t="82343" x="1022350" y="5975350"/>
          <p14:tracePt t="82360" x="1041400" y="6051550"/>
          <p14:tracePt t="82376" x="1060450" y="6089650"/>
          <p14:tracePt t="82393" x="1085850" y="6102350"/>
          <p14:tracePt t="82430" x="1092200" y="6102350"/>
          <p14:tracePt t="82437" x="1098550" y="6102350"/>
          <p14:tracePt t="82443" x="1149350" y="6108700"/>
          <p14:tracePt t="82460" x="1270000" y="6108700"/>
          <p14:tracePt t="82477" x="1397000" y="6121400"/>
          <p14:tracePt t="82493" x="1549400" y="6121400"/>
          <p14:tracePt t="82510" x="1701800" y="6121400"/>
          <p14:tracePt t="82526" x="1835150" y="6102350"/>
          <p14:tracePt t="82543" x="1943100" y="6045200"/>
          <p14:tracePt t="82560" x="2019300" y="5969000"/>
          <p14:tracePt t="82577" x="2063750" y="5861050"/>
          <p14:tracePt t="82594" x="2076450" y="5759450"/>
          <p14:tracePt t="82610" x="2076450" y="5664200"/>
          <p14:tracePt t="82628" x="2076450" y="5594350"/>
          <p14:tracePt t="82643" x="2044700" y="5530850"/>
          <p14:tracePt t="82660" x="1993900" y="5454650"/>
          <p14:tracePt t="82677" x="1860550" y="5334000"/>
          <p14:tracePt t="82694" x="1778000" y="5283200"/>
          <p14:tracePt t="82710" x="1727200" y="5270500"/>
          <p14:tracePt t="82727" x="1682750" y="5270500"/>
          <p14:tracePt t="82744" x="1638300" y="5270500"/>
          <p14:tracePt t="82761" x="1562100" y="5251450"/>
          <p14:tracePt t="82777" x="1409700" y="5238750"/>
          <p14:tracePt t="82794" x="1282700" y="5257800"/>
          <p14:tracePt t="82810" x="1130300" y="5295900"/>
          <p14:tracePt t="82828" x="1009650" y="5372100"/>
          <p14:tracePt t="82844" x="927100" y="5441950"/>
          <p14:tracePt t="82862" x="844550" y="5543550"/>
          <p14:tracePt t="82877" x="793750" y="5657850"/>
          <p14:tracePt t="82894" x="774700" y="5721350"/>
          <p14:tracePt t="82910" x="781050" y="5772150"/>
          <p14:tracePt t="82928" x="787400" y="5797550"/>
          <p14:tracePt t="82944" x="806450" y="5797550"/>
          <p14:tracePt t="82961" x="812800" y="5797550"/>
          <p14:tracePt t="82978" x="825500" y="5797550"/>
          <p14:tracePt t="82994" x="831850" y="5797550"/>
          <p14:tracePt t="83011" x="850900" y="5797550"/>
          <p14:tracePt t="83028" x="889000" y="5810250"/>
          <p14:tracePt t="83044" x="927100" y="5829300"/>
          <p14:tracePt t="83061" x="984250" y="5848350"/>
          <p14:tracePt t="83077" x="1016000" y="5867400"/>
          <p14:tracePt t="83094" x="1054100" y="5873750"/>
          <p14:tracePt t="83111" x="1073150" y="5892800"/>
          <p14:tracePt t="83128" x="1098550" y="5911850"/>
          <p14:tracePt t="83144" x="1130300" y="5924550"/>
          <p14:tracePt t="83161" x="1174750" y="5930900"/>
          <p14:tracePt t="83178" x="1193800" y="5930900"/>
          <p14:tracePt t="83194" x="1206500" y="5930900"/>
          <p14:tracePt t="83211" x="1212850" y="5930900"/>
          <p14:tracePt t="83331" x="1219200" y="5930900"/>
          <p14:tracePt t="83345" x="1231900" y="5937250"/>
          <p14:tracePt t="83353" x="1250950" y="5943600"/>
          <p14:tracePt t="83361" x="1270000" y="5943600"/>
          <p14:tracePt t="83366" x="1289050" y="5949950"/>
          <p14:tracePt t="83378" x="1295400" y="5956300"/>
          <p14:tracePt t="83395" x="1301750" y="5956300"/>
          <p14:tracePt t="83789" x="1308100" y="5956300"/>
          <p14:tracePt t="83851" x="1314450" y="5949950"/>
          <p14:tracePt t="83875" x="1314450" y="5943600"/>
          <p14:tracePt t="83897" x="1314450" y="5937250"/>
          <p14:tracePt t="83905" x="1314450" y="5930900"/>
          <p14:tracePt t="83913" x="1320800" y="5924550"/>
          <p14:tracePt t="83929" x="1327150" y="5911850"/>
          <p14:tracePt t="83929" x="1333500" y="5899150"/>
          <p14:tracePt t="83946" x="1333500" y="5886450"/>
          <p14:tracePt t="83962" x="1346200" y="5886450"/>
          <p14:tracePt t="83979" x="1352550" y="5867400"/>
          <p14:tracePt t="84015" x="1358900" y="5867400"/>
          <p14:tracePt t="85093" x="0" y="0"/>
        </p14:tracePtLst>
        <p14:tracePtLst>
          <p14:tracePt t="89627" x="2692400" y="1689100"/>
          <p14:tracePt t="89727" x="2698750" y="1676400"/>
          <p14:tracePt t="89735" x="2711450" y="1670050"/>
          <p14:tracePt t="89747" x="2730500" y="1663700"/>
          <p14:tracePt t="89748" x="2749550" y="1657350"/>
          <p14:tracePt t="89755" x="2774950" y="1651000"/>
          <p14:tracePt t="89772" x="2819400" y="1644650"/>
          <p14:tracePt t="89788" x="2908300" y="1644650"/>
          <p14:tracePt t="89805" x="2952750" y="1644650"/>
          <p14:tracePt t="89822" x="3016250" y="1638300"/>
          <p14:tracePt t="89839" x="3041650" y="1631950"/>
          <p14:tracePt t="89855" x="3092450" y="1619250"/>
          <p14:tracePt t="89872" x="3155950" y="1619250"/>
          <p14:tracePt t="89889" x="3257550" y="1619250"/>
          <p14:tracePt t="89906" x="3270250" y="1619250"/>
          <p14:tracePt t="89922" x="3282950" y="1619250"/>
          <p14:tracePt t="90217" x="3282950" y="1625600"/>
          <p14:tracePt t="90223" x="3282950" y="1631950"/>
          <p14:tracePt t="90247" x="3282950" y="1638300"/>
          <p14:tracePt t="90293" x="3282950" y="1644650"/>
          <p14:tracePt t="90309" x="3276600" y="1644650"/>
          <p14:tracePt t="90317" x="3270250" y="1651000"/>
          <p14:tracePt t="90325" x="3263900" y="1651000"/>
          <p14:tracePt t="90340" x="3257550" y="1657350"/>
          <p14:tracePt t="90340" x="3244850" y="1663700"/>
          <p14:tracePt t="90356" x="3232150" y="1670050"/>
          <p14:tracePt t="90373" x="3219450" y="1689100"/>
          <p14:tracePt t="90390" x="3194050" y="1701800"/>
          <p14:tracePt t="90406" x="3175000" y="1701800"/>
          <p14:tracePt t="90424" x="3162300" y="1708150"/>
          <p14:tracePt t="90440" x="3149600" y="1708150"/>
          <p14:tracePt t="90457" x="3130550" y="1708150"/>
          <p14:tracePt t="90473" x="3124200" y="1708150"/>
          <p14:tracePt t="90691" x="3143250" y="1708150"/>
          <p14:tracePt t="90697" x="3162300" y="1708150"/>
          <p14:tracePt t="90700" x="3181350" y="1708150"/>
          <p14:tracePt t="90707" x="3225800" y="1708150"/>
          <p14:tracePt t="90723" x="3263900" y="1708150"/>
          <p14:tracePt t="90740" x="3302000" y="1708150"/>
          <p14:tracePt t="90757" x="3333750" y="1708150"/>
          <p14:tracePt t="90773" x="3346450" y="1708150"/>
          <p14:tracePt t="90790" x="3371850" y="1708150"/>
          <p14:tracePt t="90807" x="3390900" y="1708150"/>
          <p14:tracePt t="90823" x="3397250" y="1708150"/>
          <p14:tracePt t="90840" x="3403600" y="1708150"/>
          <p14:tracePt t="90857" x="3403600" y="1701800"/>
          <p14:tracePt t="90893" x="3409950" y="1701800"/>
          <p14:tracePt t="90915" x="3422650" y="1701800"/>
          <p14:tracePt t="90918" x="3422650" y="1695450"/>
          <p14:tracePt t="90924" x="3429000" y="1695450"/>
          <p14:tracePt t="91032" x="3441700" y="1695450"/>
          <p14:tracePt t="91039" x="3448050" y="1689100"/>
          <p14:tracePt t="91055" x="3460750" y="1689100"/>
          <p14:tracePt t="91063" x="3473450" y="1689100"/>
          <p14:tracePt t="91149" x="3479800" y="1689100"/>
          <p14:tracePt t="91179" x="3486150" y="1682750"/>
          <p14:tracePt t="91188" x="3492500" y="1676400"/>
          <p14:tracePt t="91195" x="3511550" y="1676400"/>
          <p14:tracePt t="91203" x="3517900" y="1676400"/>
          <p14:tracePt t="91211" x="3536950" y="1670050"/>
          <p14:tracePt t="91224" x="3632200" y="1670050"/>
          <p14:tracePt t="91241" x="3702050" y="1670050"/>
          <p14:tracePt t="91258" x="3790950" y="1682750"/>
          <p14:tracePt t="91274" x="3835400" y="1682750"/>
          <p14:tracePt t="91291" x="3867150" y="1689100"/>
          <p14:tracePt t="91308" x="3924300" y="1689100"/>
          <p14:tracePt t="91324" x="3968750" y="1695450"/>
          <p14:tracePt t="91341" x="4000500" y="1695450"/>
          <p14:tracePt t="91358" x="4019550" y="1695450"/>
          <p14:tracePt t="92455" x="4019550" y="1689100"/>
          <p14:tracePt t="92463" x="4019550" y="1682750"/>
          <p14:tracePt t="92485" x="4019550" y="1676400"/>
          <p14:tracePt t="92493" x="4013200" y="1670050"/>
          <p14:tracePt t="92509" x="4013200" y="1663700"/>
          <p14:tracePt t="92531" x="4006850" y="1663700"/>
          <p14:tracePt t="92555" x="4006850" y="1657350"/>
          <p14:tracePt t="92571" x="4006850" y="1651000"/>
          <p14:tracePt t="92587" x="4006850" y="1644650"/>
          <p14:tracePt t="92595" x="4006850" y="1631950"/>
          <p14:tracePt t="92602" x="4006850" y="1625600"/>
          <p14:tracePt t="92610" x="4006850" y="1619250"/>
          <p14:tracePt t="92626" x="4006850" y="1612900"/>
          <p14:tracePt t="92643" x="4006850" y="1606550"/>
          <p14:tracePt t="92660" x="4006850" y="1600200"/>
          <p14:tracePt t="92677" x="4006850" y="1593850"/>
          <p14:tracePt t="93621" x="3987800" y="1600200"/>
          <p14:tracePt t="93628" x="3968750" y="1638300"/>
          <p14:tracePt t="93645" x="3949700" y="1663700"/>
          <p14:tracePt t="93645" x="3886200" y="1733550"/>
          <p14:tracePt t="93662" x="3810000" y="1790700"/>
          <p14:tracePt t="93678" x="3765550" y="1828800"/>
          <p14:tracePt t="93695" x="3733800" y="1847850"/>
          <p14:tracePt t="93711" x="3721100" y="1860550"/>
          <p14:tracePt t="93728" x="3702050" y="1873250"/>
          <p14:tracePt t="93746" x="3683000" y="1879600"/>
          <p14:tracePt t="93762" x="3644900" y="1892300"/>
          <p14:tracePt t="93778" x="3606800" y="1911350"/>
          <p14:tracePt t="93795" x="3568700" y="1924050"/>
          <p14:tracePt t="93812" x="3505200" y="1936750"/>
          <p14:tracePt t="93829" x="3454400" y="1943100"/>
          <p14:tracePt t="93845" x="3390900" y="1943100"/>
          <p14:tracePt t="93862" x="3263900" y="1943100"/>
          <p14:tracePt t="93879" x="3162300" y="1943100"/>
          <p14:tracePt t="93895" x="3086100" y="1949450"/>
          <p14:tracePt t="93912" x="3035300" y="1962150"/>
          <p14:tracePt t="93929" x="3016250" y="1974850"/>
          <p14:tracePt t="93945" x="2978150" y="1974850"/>
          <p14:tracePt t="93962" x="2838450" y="1974850"/>
          <p14:tracePt t="93979" x="2686050" y="1974850"/>
          <p14:tracePt t="93997" x="2514600" y="1962150"/>
          <p14:tracePt t="94012" x="2381250" y="1955800"/>
          <p14:tracePt t="94029" x="2292350" y="1955800"/>
          <p14:tracePt t="94045" x="2203450" y="1955800"/>
          <p14:tracePt t="94062" x="2152650" y="1955800"/>
          <p14:tracePt t="94079" x="2139950" y="1955800"/>
          <p14:tracePt t="94095" x="2127250" y="1949450"/>
          <p14:tracePt t="94273" x="2120900" y="1949450"/>
          <p14:tracePt t="94467" x="2120900" y="1943100"/>
          <p14:tracePt t="94561" x="2120900" y="1930400"/>
          <p14:tracePt t="94565" x="2127250" y="1911350"/>
          <p14:tracePt t="94580" x="2139950" y="1905000"/>
          <p14:tracePt t="94580" x="2146300" y="1879600"/>
          <p14:tracePt t="94596" x="2152650" y="1866900"/>
          <p14:tracePt t="94613" x="2152650" y="1847850"/>
          <p14:tracePt t="94630" x="2152650" y="1841500"/>
          <p14:tracePt t="94646" x="2152650" y="1835150"/>
          <p14:tracePt t="94663" x="2152650" y="1828800"/>
          <p14:tracePt t="94755" x="2159000" y="1828800"/>
          <p14:tracePt t="94763" x="2159000" y="1822450"/>
          <p14:tracePt t="95617" x="2165350" y="1822450"/>
          <p14:tracePt t="95641" x="2171700" y="1822450"/>
          <p14:tracePt t="96333" x="2171700" y="1816100"/>
          <p14:tracePt t="96349" x="2178050" y="1816100"/>
          <p14:tracePt t="96349" x="2178050" y="1809750"/>
          <p14:tracePt t="96371" x="2184400" y="1809750"/>
          <p14:tracePt t="96395" x="2190750" y="1809750"/>
          <p14:tracePt t="96419" x="2197100" y="1809750"/>
          <p14:tracePt t="96433" x="2203450" y="1803400"/>
          <p14:tracePt t="96488" x="2209800" y="1803400"/>
          <p14:tracePt t="96559" x="2216150" y="1803400"/>
          <p14:tracePt t="96573" x="2222500" y="1797050"/>
          <p14:tracePt t="96604" x="2228850" y="1797050"/>
          <p14:tracePt t="96629" x="2235200" y="1797050"/>
          <p14:tracePt t="96635" x="2241550" y="1797050"/>
          <p14:tracePt t="96667" x="2247900" y="1790700"/>
          <p14:tracePt t="96674" x="2260600" y="1790700"/>
          <p14:tracePt t="96690" x="2266950" y="1790700"/>
          <p14:tracePt t="96700" x="2279650" y="1790700"/>
          <p14:tracePt t="96700" x="2286000" y="1790700"/>
          <p14:tracePt t="96720" x="2298700" y="1790700"/>
          <p14:tracePt t="96733" x="2305050" y="1790700"/>
          <p14:tracePt t="96737" x="2330450" y="1790700"/>
          <p14:tracePt t="96750" x="2362200" y="1790700"/>
          <p14:tracePt t="96767" x="2374900" y="1790700"/>
          <p14:tracePt t="96784" x="2393950" y="1790700"/>
          <p14:tracePt t="96800" x="2413000" y="1790700"/>
          <p14:tracePt t="96817" x="2451100" y="1790700"/>
          <p14:tracePt t="96833" x="2482850" y="1790700"/>
          <p14:tracePt t="96850" x="2514600" y="1790700"/>
          <p14:tracePt t="96867" x="2533650" y="1790700"/>
          <p14:tracePt t="96883" x="2552700" y="1790700"/>
          <p14:tracePt t="96900" x="2584450" y="1790700"/>
          <p14:tracePt t="96917" x="2609850" y="1790700"/>
          <p14:tracePt t="96934" x="2647950" y="1790700"/>
          <p14:tracePt t="96950" x="2686050" y="1797050"/>
          <p14:tracePt t="96967" x="2711450" y="1797050"/>
          <p14:tracePt t="96983" x="2730500" y="1803400"/>
          <p14:tracePt t="96983" x="2743200" y="1803400"/>
          <p14:tracePt t="97001" x="2787650" y="1809750"/>
          <p14:tracePt t="97017" x="2800350" y="1816100"/>
          <p14:tracePt t="97034" x="2825750" y="1822450"/>
          <p14:tracePt t="97051" x="2844800" y="1822450"/>
          <p14:tracePt t="97094" x="2844800" y="1828800"/>
          <p14:tracePt t="97132" x="2844800" y="1835150"/>
          <p14:tracePt t="97865" x="2844800" y="1828800"/>
          <p14:tracePt t="97871" x="2844800" y="1816100"/>
          <p14:tracePt t="97879" x="2844800" y="1803400"/>
          <p14:tracePt t="97887" x="2851150" y="1797050"/>
          <p14:tracePt t="97887" x="2851150" y="1784350"/>
          <p14:tracePt t="97904" x="2851150" y="1778000"/>
          <p14:tracePt t="97904" x="2857500" y="1771650"/>
          <p14:tracePt t="97919" x="2857500" y="1752600"/>
          <p14:tracePt t="97936" x="2857500" y="1733550"/>
          <p14:tracePt t="97953" x="2857500" y="1701800"/>
          <p14:tracePt t="97970" x="2857500" y="1657350"/>
          <p14:tracePt t="97986" x="2857500" y="1625600"/>
          <p14:tracePt t="98003" x="2863850" y="1568450"/>
          <p14:tracePt t="98020" x="2870200" y="1549400"/>
          <p14:tracePt t="98036" x="2870200" y="1524000"/>
          <p14:tracePt t="98053" x="2870200" y="1504950"/>
          <p14:tracePt t="98070" x="2870200" y="1492250"/>
          <p14:tracePt t="98086" x="2870200" y="1485900"/>
          <p14:tracePt t="98103" x="2870200" y="1479550"/>
          <p14:tracePt t="98369" x="2870200" y="1492250"/>
          <p14:tracePt t="98372" x="2870200" y="1511300"/>
          <p14:tracePt t="98387" x="2870200" y="1536700"/>
          <p14:tracePt t="98388" x="2876550" y="1600200"/>
          <p14:tracePt t="98404" x="2876550" y="1676400"/>
          <p14:tracePt t="98420" x="2882900" y="1758950"/>
          <p14:tracePt t="98437" x="2882900" y="1816100"/>
          <p14:tracePt t="98454" x="2882900" y="1847850"/>
          <p14:tracePt t="98471" x="2889250" y="1860550"/>
          <p14:tracePt t="98864" x="0" y="0"/>
        </p14:tracePtLst>
        <p14:tracePtLst>
          <p14:tracePt t="105227" x="4324350" y="3435350"/>
          <p14:tracePt t="105349" x="4324350" y="3460750"/>
          <p14:tracePt t="105357" x="4330700" y="3479800"/>
          <p14:tracePt t="105365" x="4343400" y="3511550"/>
          <p14:tracePt t="105382" x="4343400" y="3536950"/>
          <p14:tracePt t="105387" x="4349750" y="3568700"/>
          <p14:tracePt t="105398" x="4362450" y="3594100"/>
          <p14:tracePt t="105419" x="4368800" y="3613150"/>
          <p14:tracePt t="105432" x="4368800" y="3625850"/>
          <p14:tracePt t="105449" x="4368800" y="3663950"/>
          <p14:tracePt t="105473" x="4368800" y="3721100"/>
          <p14:tracePt t="105489" x="4368800" y="3778250"/>
          <p14:tracePt t="105505" x="4362450" y="3803650"/>
          <p14:tracePt t="105597" x="4362450" y="3810000"/>
          <p14:tracePt t="105605" x="4375150" y="3829050"/>
          <p14:tracePt t="105613" x="4381500" y="3854450"/>
          <p14:tracePt t="105621" x="4413250" y="3898900"/>
          <p14:tracePt t="105632" x="4419600" y="3917950"/>
          <p14:tracePt t="105651" x="4464050" y="3975100"/>
          <p14:tracePt t="105666" x="4591050" y="4127500"/>
          <p14:tracePt t="105682" x="4870450" y="4508500"/>
          <p14:tracePt t="105699" x="5054600" y="4737100"/>
          <p14:tracePt t="105716" x="5168900" y="4902200"/>
          <p14:tracePt t="105732" x="5251450" y="5003800"/>
          <p14:tracePt t="105749" x="5334000" y="5118100"/>
          <p14:tracePt t="105766" x="5403850" y="5257800"/>
          <p14:tracePt t="105782" x="5518150" y="5454650"/>
          <p14:tracePt t="105799" x="5562600" y="5524500"/>
          <p14:tracePt t="105816" x="5613400" y="5600700"/>
          <p14:tracePt t="105832" x="5670550" y="5695950"/>
          <p14:tracePt t="105849" x="5721350" y="5784850"/>
          <p14:tracePt t="105866" x="5778500" y="5911850"/>
          <p14:tracePt t="105882" x="5835650" y="6019800"/>
          <p14:tracePt t="105900" x="5924550" y="6172200"/>
          <p14:tracePt t="105916" x="5988050" y="6311900"/>
          <p14:tracePt t="105933" x="6038850" y="6394450"/>
          <p14:tracePt t="105949" x="6076950" y="6426200"/>
          <p14:tracePt t="106087" x="6083300" y="6426200"/>
          <p14:tracePt t="106111" x="6089650" y="6426200"/>
          <p14:tracePt t="106181" x="6102350" y="6413500"/>
          <p14:tracePt t="106189" x="6121400" y="6388100"/>
          <p14:tracePt t="106193" x="6127750" y="6350000"/>
          <p14:tracePt t="106200" x="6153150" y="6286500"/>
          <p14:tracePt t="106216" x="6165850" y="6235700"/>
          <p14:tracePt t="106233" x="6172200" y="6197600"/>
          <p14:tracePt t="106250" x="6172200" y="6134100"/>
          <p14:tracePt t="106267" x="6172200" y="6127750"/>
          <p14:tracePt t="106384" x="6165850" y="6127750"/>
          <p14:tracePt t="106397" x="6159500" y="6140450"/>
          <p14:tracePt t="106409" x="6153150" y="6140450"/>
          <p14:tracePt t="106410" x="6146800" y="6146800"/>
          <p14:tracePt t="106577" x="6140450" y="6153150"/>
          <p14:tracePt t="106647" x="6134100" y="6153150"/>
          <p14:tracePt t="106655" x="6127750" y="6153150"/>
          <p14:tracePt t="106756" x="6121400" y="6153150"/>
          <p14:tracePt t="106788" x="6115050" y="6153150"/>
          <p14:tracePt t="107151" x="6115050" y="6159500"/>
          <p14:tracePt t="107167" x="6108700" y="6165850"/>
          <p14:tracePt t="107183" x="6102350" y="6165850"/>
          <p14:tracePt t="107189" x="6096000" y="6165850"/>
          <p14:tracePt t="107207" x="6083300" y="6172200"/>
          <p14:tracePt t="107218" x="6076950" y="6172200"/>
          <p14:tracePt t="107219" x="6045200" y="6184900"/>
          <p14:tracePt t="107235" x="6038850" y="6184900"/>
          <p14:tracePt t="107251" x="6026150" y="6191250"/>
          <p14:tracePt t="107587" x="6038850" y="6184900"/>
          <p14:tracePt t="107595" x="6045200" y="6178550"/>
          <p14:tracePt t="107603" x="6057900" y="6165850"/>
          <p14:tracePt t="107608" x="6083300" y="6159500"/>
          <p14:tracePt t="107619" x="6089650" y="6153150"/>
          <p14:tracePt t="107635" x="6102350" y="6146800"/>
          <p14:tracePt t="107652" x="6108700" y="6146800"/>
          <p14:tracePt t="107669" x="6127750" y="6140450"/>
          <p14:tracePt t="107685" x="6134100" y="6140450"/>
          <p14:tracePt t="107703" x="6146800" y="6134100"/>
          <p14:tracePt t="107781" x="6159500" y="6134100"/>
          <p14:tracePt t="107797" x="6178550" y="6134100"/>
          <p14:tracePt t="107805" x="6197600" y="6134100"/>
          <p14:tracePt t="107805" x="6223000" y="6134100"/>
          <p14:tracePt t="107819" x="6248400" y="6134100"/>
          <p14:tracePt t="107867" x="6254750" y="6134100"/>
          <p14:tracePt t="107883" x="6267450" y="6134100"/>
          <p14:tracePt t="107887" x="6273800" y="6134100"/>
          <p14:tracePt t="107902" x="6286500" y="6134100"/>
          <p14:tracePt t="107903" x="6311900" y="6140450"/>
          <p14:tracePt t="107919" x="6356350" y="6140450"/>
          <p14:tracePt t="107936" x="6400800" y="6140450"/>
          <p14:tracePt t="107936" x="6419850" y="6140450"/>
          <p14:tracePt t="107953" x="6432550" y="6140450"/>
          <p14:tracePt t="107969" x="6445250" y="6140450"/>
          <p14:tracePt t="107986" x="6451600" y="6140450"/>
          <p14:tracePt t="108002" x="6457950" y="6140450"/>
          <p14:tracePt t="108019" x="6464300" y="6140450"/>
          <p14:tracePt t="108036" x="6470650" y="6140450"/>
          <p14:tracePt t="108201" x="6464300" y="6140450"/>
          <p14:tracePt t="108212" x="6457950" y="6146800"/>
          <p14:tracePt t="108219" x="6451600" y="6146800"/>
          <p14:tracePt t="108220" x="6419850" y="6159500"/>
          <p14:tracePt t="108236" x="6388100" y="6165850"/>
          <p14:tracePt t="108253" x="6356350" y="6172200"/>
          <p14:tracePt t="108270" x="6330950" y="6178550"/>
          <p14:tracePt t="108287" x="6286500" y="6184900"/>
          <p14:tracePt t="108303" x="6261100" y="6184900"/>
          <p14:tracePt t="108320" x="6248400" y="6191250"/>
          <p14:tracePt t="108337" x="6235700" y="6197600"/>
          <p14:tracePt t="108353" x="6229350" y="6203950"/>
          <p14:tracePt t="108370" x="6216650" y="6203950"/>
          <p14:tracePt t="108387" x="6184900" y="6210300"/>
          <p14:tracePt t="108403" x="6159500" y="6216650"/>
          <p14:tracePt t="108420" x="6134100" y="6223000"/>
          <p14:tracePt t="108437" x="6115050" y="6229350"/>
          <p14:tracePt t="108453" x="6108700" y="6229350"/>
          <p14:tracePt t="108470" x="6096000" y="6229350"/>
          <p14:tracePt t="108635" x="6089650" y="6229350"/>
          <p14:tracePt t="108877" x="6083300" y="6223000"/>
          <p14:tracePt t="108885" x="6076950" y="6223000"/>
          <p14:tracePt t="108893" x="6076950" y="6216650"/>
          <p14:tracePt t="108901" x="6070600" y="6216650"/>
          <p14:tracePt t="108907" x="6057900" y="6210300"/>
          <p14:tracePt t="108921" x="6038850" y="6191250"/>
          <p14:tracePt t="108937" x="6000750" y="6165850"/>
          <p14:tracePt t="108954" x="5975350" y="6153150"/>
          <p14:tracePt t="108971" x="5975350" y="6146800"/>
          <p14:tracePt t="109243" x="5975350" y="6140450"/>
          <p14:tracePt t="109265" x="5988050" y="6140450"/>
          <p14:tracePt t="109280" x="6007100" y="6134100"/>
          <p14:tracePt t="109289" x="6019800" y="6134100"/>
          <p14:tracePt t="109289" x="6045200" y="6134100"/>
          <p14:tracePt t="109305" x="6076950" y="6127750"/>
          <p14:tracePt t="109321" x="6134100" y="6121400"/>
          <p14:tracePt t="109338" x="6184900" y="6115050"/>
          <p14:tracePt t="109355" x="6216650" y="6115050"/>
          <p14:tracePt t="109372" x="6235700" y="6115050"/>
          <p14:tracePt t="109388" x="6242050" y="6115050"/>
          <p14:tracePt t="109429" x="6248400" y="6115050"/>
          <p14:tracePt t="109508" x="6254750" y="6115050"/>
          <p14:tracePt t="109553" x="6261100" y="6115050"/>
          <p14:tracePt t="109569" x="6267450" y="6115050"/>
          <p14:tracePt t="109593" x="6273800" y="6115050"/>
          <p14:tracePt t="109599" x="6280150" y="6115050"/>
          <p14:tracePt t="109607" x="6286500" y="6115050"/>
          <p14:tracePt t="109623" x="6292850" y="6115050"/>
          <p14:tracePt t="109628" x="6311900" y="6108700"/>
          <p14:tracePt t="109639" x="6318250" y="6108700"/>
          <p14:tracePt t="109655" x="6330950" y="6108700"/>
          <p14:tracePt t="109672" x="6350000" y="6108700"/>
          <p14:tracePt t="109689" x="6356350" y="6108700"/>
          <p14:tracePt t="109705" x="6369050" y="6108700"/>
          <p14:tracePt t="109935" x="6375400" y="6108700"/>
          <p14:tracePt t="109989" x="6381750" y="6108700"/>
          <p14:tracePt t="109997" x="6381750" y="6102350"/>
          <p14:tracePt t="110011" x="6388100" y="6102350"/>
          <p14:tracePt t="110022" x="6388100" y="6096000"/>
          <p14:tracePt t="110043" x="6394450" y="6096000"/>
          <p14:tracePt t="110059" x="6400800" y="6096000"/>
          <p14:tracePt t="110541" x="6400800" y="6089650"/>
          <p14:tracePt t="110541" x="6400800" y="6083300"/>
          <p14:tracePt t="110557" x="6400800" y="6076950"/>
          <p14:tracePt t="110567" x="6400800" y="6070600"/>
          <p14:tracePt t="110574" x="6400800" y="6051550"/>
          <p14:tracePt t="110590" x="6407150" y="6019800"/>
          <p14:tracePt t="110607" x="6419850" y="5969000"/>
          <p14:tracePt t="110623" x="6419850" y="5949950"/>
          <p14:tracePt t="110640" x="6426200" y="5930900"/>
          <p14:tracePt t="110657" x="6426200" y="5924550"/>
          <p14:tracePt t="110674" x="6432550" y="5911850"/>
          <p14:tracePt t="110690" x="6432550" y="5905500"/>
          <p14:tracePt t="111185" x="6432550" y="5911850"/>
          <p14:tracePt t="111193" x="6432550" y="5918200"/>
          <p14:tracePt t="111209" x="6426200" y="5924550"/>
          <p14:tracePt t="111419" x="6419850" y="5930900"/>
          <p14:tracePt t="111435" x="6413500" y="5937250"/>
          <p14:tracePt t="111440" x="6400800" y="5949950"/>
          <p14:tracePt t="111445" x="6375400" y="5962650"/>
          <p14:tracePt t="111458" x="6350000" y="5981700"/>
          <p14:tracePt t="111459" x="6305550" y="6000750"/>
          <p14:tracePt t="111475" x="6286500" y="6013450"/>
          <p14:tracePt t="111492" x="6280150" y="6019800"/>
          <p14:tracePt t="111527" x="6267450" y="6019800"/>
          <p14:tracePt t="111527" x="6248400" y="6026150"/>
          <p14:tracePt t="111542" x="6210300" y="6038850"/>
          <p14:tracePt t="111542" x="6184900" y="6045200"/>
          <p14:tracePt t="111559" x="6140450" y="6057900"/>
          <p14:tracePt t="111575" x="6089650" y="6070600"/>
          <p14:tracePt t="111592" x="6076950" y="6070600"/>
          <p14:tracePt t="111609" x="6057900" y="6070600"/>
          <p14:tracePt t="111651" x="6051550" y="6070600"/>
          <p14:tracePt t="111675" x="6045200" y="6070600"/>
          <p14:tracePt t="111683" x="6038850" y="6070600"/>
          <p14:tracePt t="111737" x="6032500" y="6070600"/>
          <p14:tracePt t="111745" x="6026150" y="6070600"/>
          <p14:tracePt t="111753" x="6019800" y="6070600"/>
          <p14:tracePt t="111759" x="6013450" y="6070600"/>
          <p14:tracePt t="111775" x="6007100" y="6070600"/>
          <p14:tracePt t="112079" x="6019800" y="6064250"/>
          <p14:tracePt t="112087" x="6019800" y="6057900"/>
          <p14:tracePt t="112103" x="6032500" y="6057900"/>
          <p14:tracePt t="112119" x="6038850" y="6057900"/>
          <p14:tracePt t="112140" x="6045200" y="6051550"/>
          <p14:tracePt t="112157" x="6057900" y="6045200"/>
          <p14:tracePt t="112172" x="6057900" y="6038850"/>
          <p14:tracePt t="112181" x="6064250" y="6038850"/>
          <p14:tracePt t="112195" x="6070600" y="6038850"/>
          <p14:tracePt t="112195" x="6076950" y="6038850"/>
          <p14:tracePt t="112273" x="6083300" y="6032500"/>
          <p14:tracePt t="112285" x="6096000" y="6032500"/>
          <p14:tracePt t="112297" x="6108700" y="6026150"/>
          <p14:tracePt t="112305" x="6121400" y="6026150"/>
          <p14:tracePt t="112318" x="6134100" y="6019800"/>
          <p14:tracePt t="112350" x="6146800" y="6019800"/>
          <p14:tracePt t="112352" x="6153150" y="6019800"/>
          <p14:tracePt t="112360" x="6165850" y="6019800"/>
          <p14:tracePt t="112376" x="6178550" y="6013450"/>
          <p14:tracePt t="112393" x="6184900" y="6013450"/>
          <p14:tracePt t="112429" x="6191250" y="6013450"/>
          <p14:tracePt t="112459" x="6197600" y="6013450"/>
          <p14:tracePt t="112491" x="6203950" y="6013450"/>
          <p14:tracePt t="112502" x="6203950" y="6007100"/>
          <p14:tracePt t="112510" x="6216650" y="6007100"/>
          <p14:tracePt t="112510" x="6235700" y="6007100"/>
          <p14:tracePt t="112527" x="6248400" y="6000750"/>
          <p14:tracePt t="112543" x="6280150" y="6000750"/>
          <p14:tracePt t="112561" x="6311900" y="6000750"/>
          <p14:tracePt t="112577" x="6350000" y="6000750"/>
          <p14:tracePt t="112594" x="6400800" y="6000750"/>
          <p14:tracePt t="112610" x="6438900" y="6000750"/>
          <p14:tracePt t="112627" x="6483350" y="6000750"/>
          <p14:tracePt t="112643" x="6496050" y="6000750"/>
          <p14:tracePt t="112660" x="6502400" y="6000750"/>
          <p14:tracePt t="112677" x="6515100" y="6000750"/>
          <p14:tracePt t="112694" x="6540500" y="6000750"/>
          <p14:tracePt t="112710" x="6597650" y="6000750"/>
          <p14:tracePt t="112727" x="6667500" y="6013450"/>
          <p14:tracePt t="112744" x="6724650" y="6013450"/>
          <p14:tracePt t="112761" x="6737350" y="6013450"/>
          <p14:tracePt t="112817" x="6743700" y="6013450"/>
          <p14:tracePt t="113721" x="0" y="0"/>
        </p14:tracePtLst>
        <p14:tracePtLst>
          <p14:tracePt t="116865" x="3244850" y="3549650"/>
          <p14:tracePt t="116960" x="3244850" y="3543300"/>
          <p14:tracePt t="116991" x="3244850" y="3536950"/>
          <p14:tracePt t="117005" x="3244850" y="3524250"/>
          <p14:tracePt t="117015" x="3251200" y="3511550"/>
          <p14:tracePt t="117035" x="3257550" y="3486150"/>
          <p14:tracePt t="117037" x="3263900" y="3441700"/>
          <p14:tracePt t="117052" x="3263900" y="3416300"/>
          <p14:tracePt t="117069" x="3263900" y="3397250"/>
          <p14:tracePt t="117086" x="3257550" y="3371850"/>
          <p14:tracePt t="117107" x="3244850" y="3340100"/>
          <p14:tracePt t="117123" x="3213100" y="3308350"/>
          <p14:tracePt t="117139" x="3162300" y="3257550"/>
          <p14:tracePt t="117153" x="3073400" y="3155950"/>
          <p14:tracePt t="117169" x="2927350" y="3022600"/>
          <p14:tracePt t="117202" x="2832100" y="2952750"/>
          <p14:tracePt t="117203" x="2724150" y="2901950"/>
          <p14:tracePt t="117219" x="2647950" y="2857500"/>
          <p14:tracePt t="117236" x="2565400" y="2825750"/>
          <p14:tracePt t="117252" x="2419350" y="2781300"/>
          <p14:tracePt t="117269" x="2228850" y="2717800"/>
          <p14:tracePt t="117287" x="2070100" y="2679700"/>
          <p14:tracePt t="117302" x="1955800" y="2647950"/>
          <p14:tracePt t="117319" x="1885950" y="2641600"/>
          <p14:tracePt t="117336" x="1835150" y="2635250"/>
          <p14:tracePt t="117352" x="1822450" y="2635250"/>
          <p14:tracePt t="117387" x="1803400" y="2628900"/>
          <p14:tracePt t="117388" x="1790700" y="2628900"/>
          <p14:tracePt t="117402" x="1733550" y="2628900"/>
          <p14:tracePt t="117419" x="1714500" y="2628900"/>
          <p14:tracePt t="117436" x="1689100" y="2647950"/>
          <p14:tracePt t="117452" x="1676400" y="2660650"/>
          <p14:tracePt t="117469" x="1657350" y="2686050"/>
          <p14:tracePt t="117486" x="1651000" y="2698750"/>
          <p14:tracePt t="117503" x="1638300" y="2736850"/>
          <p14:tracePt t="117519" x="1631950" y="2781300"/>
          <p14:tracePt t="117536" x="1625600" y="2844800"/>
          <p14:tracePt t="117552" x="1625600" y="2933700"/>
          <p14:tracePt t="117569" x="1631950" y="3035300"/>
          <p14:tracePt t="117586" x="1651000" y="3124200"/>
          <p14:tracePt t="117603" x="1676400" y="3225800"/>
          <p14:tracePt t="117619" x="1689100" y="3282950"/>
          <p14:tracePt t="117636" x="1708150" y="3333750"/>
          <p14:tracePt t="117653" x="1739900" y="3390900"/>
          <p14:tracePt t="117669" x="1746250" y="3429000"/>
          <p14:tracePt t="117686" x="1778000" y="3454400"/>
          <p14:tracePt t="117703" x="1809750" y="3479800"/>
          <p14:tracePt t="117720" x="1828800" y="3486150"/>
          <p14:tracePt t="117736" x="1885950" y="3492500"/>
          <p14:tracePt t="117753" x="1905000" y="3492500"/>
          <p14:tracePt t="117770" x="1943100" y="3492500"/>
          <p14:tracePt t="117786" x="2032000" y="3473450"/>
          <p14:tracePt t="117803" x="2159000" y="3441700"/>
          <p14:tracePt t="117820" x="2324100" y="3416300"/>
          <p14:tracePt t="117820" x="2419350" y="3409950"/>
          <p14:tracePt t="117837" x="2590800" y="3352800"/>
          <p14:tracePt t="117854" x="2768600" y="3289300"/>
          <p14:tracePt t="117870" x="2863850" y="3244850"/>
          <p14:tracePt t="117887" x="2927350" y="3206750"/>
          <p14:tracePt t="117903" x="2946400" y="3200400"/>
          <p14:tracePt t="117920" x="2952750" y="3194050"/>
          <p14:tracePt t="117937" x="2959100" y="3175000"/>
          <p14:tracePt t="117953" x="2965450" y="3143250"/>
          <p14:tracePt t="117970" x="2965450" y="3136900"/>
          <p14:tracePt t="117987" x="2965450" y="3130550"/>
          <p14:tracePt t="118003" x="2971800" y="3124200"/>
          <p14:tracePt t="118020" x="2971800" y="3111500"/>
          <p14:tracePt t="118037" x="2965450" y="3105150"/>
          <p14:tracePt t="118053" x="2946400" y="3092450"/>
          <p14:tracePt t="118070" x="2927350" y="3073400"/>
          <p14:tracePt t="118087" x="2755900" y="3054350"/>
          <p14:tracePt t="118104" x="2584450" y="3028950"/>
          <p14:tracePt t="118120" x="2419350" y="3028950"/>
          <p14:tracePt t="118137" x="2279650" y="3028950"/>
          <p14:tracePt t="118154" x="2178050" y="3028950"/>
          <p14:tracePt t="118170" x="2127250" y="3041650"/>
          <p14:tracePt t="118187" x="2114550" y="3048000"/>
          <p14:tracePt t="118203" x="2101850" y="3060700"/>
          <p14:tracePt t="118220" x="2076450" y="3098800"/>
          <p14:tracePt t="118237" x="2038350" y="3136900"/>
          <p14:tracePt t="118254" x="2006600" y="3175000"/>
          <p14:tracePt t="118270" x="1981200" y="3219450"/>
          <p14:tracePt t="118287" x="1962150" y="3289300"/>
          <p14:tracePt t="118304" x="1955800" y="3340100"/>
          <p14:tracePt t="118321" x="1955800" y="3403600"/>
          <p14:tracePt t="118338" x="1974850" y="3473450"/>
          <p14:tracePt t="118354" x="1993900" y="3536950"/>
          <p14:tracePt t="118371" x="2025650" y="3568700"/>
          <p14:tracePt t="118387" x="2057400" y="3594100"/>
          <p14:tracePt t="118404" x="2101850" y="3606800"/>
          <p14:tracePt t="118421" x="2216150" y="3625850"/>
          <p14:tracePt t="118437" x="2324100" y="3651250"/>
          <p14:tracePt t="118454" x="2463800" y="3657600"/>
          <p14:tracePt t="118471" x="2635250" y="3657600"/>
          <p14:tracePt t="118488" x="2813050" y="3638550"/>
          <p14:tracePt t="118504" x="2965450" y="3619500"/>
          <p14:tracePt t="118504" x="3028950" y="3619500"/>
          <p14:tracePt t="118521" x="3143250" y="3606800"/>
          <p14:tracePt t="118537" x="3194050" y="3600450"/>
          <p14:tracePt t="118554" x="3251200" y="3581400"/>
          <p14:tracePt t="118571" x="3308350" y="3549650"/>
          <p14:tracePt t="118588" x="3340100" y="3530600"/>
          <p14:tracePt t="118605" x="3352800" y="3511550"/>
          <p14:tracePt t="118621" x="3359150" y="3505200"/>
          <p14:tracePt t="118638" x="3371850" y="3498850"/>
          <p14:tracePt t="118654" x="3378200" y="3473450"/>
          <p14:tracePt t="118671" x="3390900" y="3454400"/>
          <p14:tracePt t="118688" x="3397250" y="3441700"/>
          <p14:tracePt t="118705" x="3403600" y="3429000"/>
          <p14:tracePt t="118721" x="3403600" y="3422650"/>
          <p14:tracePt t="118738" x="3409950" y="3422650"/>
          <p14:tracePt t="118754" x="3409950" y="3403600"/>
          <p14:tracePt t="118771" x="3409950" y="3378200"/>
          <p14:tracePt t="118788" x="3409950" y="3352800"/>
          <p14:tracePt t="118805" x="3403600" y="3340100"/>
          <p14:tracePt t="118821" x="3397250" y="3321050"/>
          <p14:tracePt t="118838" x="3384550" y="3321050"/>
          <p14:tracePt t="118838" x="3378200" y="3314700"/>
          <p14:tracePt t="118856" x="3333750" y="3302000"/>
          <p14:tracePt t="118871" x="3276600" y="3263900"/>
          <p14:tracePt t="118888" x="3194050" y="3225800"/>
          <p14:tracePt t="118905" x="3117850" y="3194050"/>
          <p14:tracePt t="118921" x="3086100" y="3187700"/>
          <p14:tracePt t="118938" x="3048000" y="3181350"/>
          <p14:tracePt t="118955" x="3028950" y="3175000"/>
          <p14:tracePt t="118972" x="2959100" y="3175000"/>
          <p14:tracePt t="118988" x="2933700" y="3175000"/>
          <p14:tracePt t="119006" x="2921000" y="3175000"/>
          <p14:tracePt t="119022" x="2908300" y="3175000"/>
          <p14:tracePt t="119066" x="2901950" y="3175000"/>
          <p14:tracePt t="119073" x="2882900" y="3194050"/>
          <p14:tracePt t="119073" x="2870200" y="3200400"/>
          <p14:tracePt t="119089" x="2857500" y="3219450"/>
          <p14:tracePt t="119105" x="2844800" y="3238500"/>
          <p14:tracePt t="119106" x="2806700" y="3270250"/>
          <p14:tracePt t="119122" x="2774950" y="3327400"/>
          <p14:tracePt t="119138" x="2749550" y="3371850"/>
          <p14:tracePt t="119155" x="2724150" y="3429000"/>
          <p14:tracePt t="119172" x="2705100" y="3498850"/>
          <p14:tracePt t="119190" x="2698750" y="3511550"/>
          <p14:tracePt t="119206" x="2698750" y="3530600"/>
          <p14:tracePt t="119243" x="2698750" y="3536950"/>
          <p14:tracePt t="119255" x="2698750" y="3543300"/>
          <p14:tracePt t="119259" x="2698750" y="3549650"/>
          <p14:tracePt t="119291" x="2698750" y="3556000"/>
          <p14:tracePt t="119321" x="2705100" y="3562350"/>
          <p14:tracePt t="119328" x="2711450" y="3568700"/>
          <p14:tracePt t="119345" x="2717800" y="3568700"/>
          <p14:tracePt t="119356" x="2724150" y="3575050"/>
          <p14:tracePt t="119358" x="2749550" y="3581400"/>
          <p14:tracePt t="119372" x="2768600" y="3587750"/>
          <p14:tracePt t="119389" x="2794000" y="3594100"/>
          <p14:tracePt t="119406" x="2819400" y="3594100"/>
          <p14:tracePt t="119422" x="2908300" y="3613150"/>
          <p14:tracePt t="119440" x="3028950" y="3632200"/>
          <p14:tracePt t="119456" x="3143250" y="3638550"/>
          <p14:tracePt t="119472" x="3187700" y="3644900"/>
          <p14:tracePt t="119601" x="3187700" y="3632200"/>
          <p14:tracePt t="119617" x="3187700" y="3600450"/>
          <p14:tracePt t="119625" x="3187700" y="3581400"/>
          <p14:tracePt t="119639" x="3187700" y="3568700"/>
          <p14:tracePt t="119640" x="3187700" y="3530600"/>
          <p14:tracePt t="119656" x="3187700" y="3511550"/>
          <p14:tracePt t="119674" x="3187700" y="3486150"/>
          <p14:tracePt t="119689" x="3187700" y="3460750"/>
          <p14:tracePt t="119706" x="3187700" y="3435350"/>
          <p14:tracePt t="119723" x="3187700" y="3409950"/>
          <p14:tracePt t="119739" x="3181350" y="3384550"/>
          <p14:tracePt t="119756" x="3168650" y="3346450"/>
          <p14:tracePt t="119773" x="3162300" y="3327400"/>
          <p14:tracePt t="119811" x="3155950" y="3321050"/>
          <p14:tracePt t="119813" x="3155950" y="3314700"/>
          <p14:tracePt t="119823" x="3149600" y="3308350"/>
          <p14:tracePt t="119840" x="3143250" y="3302000"/>
          <p14:tracePt t="119857" x="3130550" y="3289300"/>
          <p14:tracePt t="119874" x="3111500" y="3276600"/>
          <p14:tracePt t="119890" x="3098800" y="3270250"/>
          <p14:tracePt t="119907" x="3092450" y="3270250"/>
          <p14:tracePt t="119924" x="3079750" y="3270250"/>
          <p14:tracePt t="119940" x="3035300" y="3263900"/>
          <p14:tracePt t="119956" x="2933700" y="3257550"/>
          <p14:tracePt t="119973" x="2806700" y="3257550"/>
          <p14:tracePt t="119990" x="2711450" y="3257550"/>
          <p14:tracePt t="120007" x="2641600" y="3257550"/>
          <p14:tracePt t="120023" x="2590800" y="3270250"/>
          <p14:tracePt t="120040" x="2552700" y="3276600"/>
          <p14:tracePt t="120057" x="2546350" y="3276600"/>
          <p14:tracePt t="120153" x="2540000" y="3282950"/>
          <p14:tracePt t="120166" x="2540000" y="3295650"/>
          <p14:tracePt t="120173" x="2540000" y="3308350"/>
          <p14:tracePt t="120182" x="2533650" y="3321050"/>
          <p14:tracePt t="120190" x="2533650" y="3359150"/>
          <p14:tracePt t="120207" x="2533650" y="3390900"/>
          <p14:tracePt t="120224" x="2540000" y="3435350"/>
          <p14:tracePt t="120240" x="2559050" y="3473450"/>
          <p14:tracePt t="120257" x="2578100" y="3492500"/>
          <p14:tracePt t="120274" x="2590800" y="3505200"/>
          <p14:tracePt t="120290" x="2603500" y="3511550"/>
          <p14:tracePt t="120307" x="2628900" y="3517900"/>
          <p14:tracePt t="120324" x="2673350" y="3543300"/>
          <p14:tracePt t="120340" x="2717800" y="3556000"/>
          <p14:tracePt t="120357" x="2743200" y="3568700"/>
          <p14:tracePt t="120374" x="2749550" y="3568700"/>
          <p14:tracePt t="120392" x="2755900" y="3568700"/>
          <p14:tracePt t="120408" x="2762250" y="3568700"/>
          <p14:tracePt t="120408" x="2762250" y="3575050"/>
          <p14:tracePt t="120425" x="2768600" y="3575050"/>
          <p14:tracePt t="120441" x="2800350" y="3581400"/>
          <p14:tracePt t="120457" x="2813050" y="3587750"/>
          <p14:tracePt t="120474" x="2838450" y="3594100"/>
          <p14:tracePt t="120491" x="2863850" y="3594100"/>
          <p14:tracePt t="120507" x="2876550" y="3594100"/>
          <p14:tracePt t="120524" x="2882900" y="3600450"/>
          <p14:tracePt t="120541" x="2889250" y="3600450"/>
          <p14:tracePt t="120557" x="2901950" y="3600450"/>
          <p14:tracePt t="120574" x="2921000" y="3600450"/>
          <p14:tracePt t="120591" x="2940050" y="3600450"/>
          <p14:tracePt t="120607" x="2965450" y="3600450"/>
          <p14:tracePt t="120624" x="2978150" y="3600450"/>
          <p14:tracePt t="120641" x="2990850" y="3600450"/>
          <p14:tracePt t="120658" x="3022600" y="3600450"/>
          <p14:tracePt t="120675" x="3067050" y="3594100"/>
          <p14:tracePt t="120691" x="3105150" y="3581400"/>
          <p14:tracePt t="120708" x="3130550" y="3575050"/>
          <p14:tracePt t="120724" x="3136900" y="3568700"/>
          <p14:tracePt t="120741" x="3143250" y="3562350"/>
          <p14:tracePt t="120758" x="3149600" y="3562350"/>
          <p14:tracePt t="120798" x="3155950" y="3562350"/>
          <p14:tracePt t="120798" x="3155950" y="3556000"/>
          <p14:tracePt t="120829" x="3162300" y="3556000"/>
          <p14:tracePt t="120837" x="3162300" y="3549650"/>
          <p14:tracePt t="120899" x="3168650" y="3543300"/>
          <p14:tracePt t="120915" x="3175000" y="3524250"/>
          <p14:tracePt t="120923" x="3175000" y="3498850"/>
          <p14:tracePt t="120925" x="3175000" y="3473450"/>
          <p14:tracePt t="120942" x="3175000" y="3435350"/>
          <p14:tracePt t="120958" x="3175000" y="3416300"/>
          <p14:tracePt t="120975" x="3181350" y="3397250"/>
          <p14:tracePt t="120991" x="3181350" y="3384550"/>
          <p14:tracePt t="121211" x="3181350" y="3371850"/>
          <p14:tracePt t="121220" x="3155950" y="3365500"/>
          <p14:tracePt t="121225" x="3092450" y="3340100"/>
          <p14:tracePt t="121242" x="3067050" y="3333750"/>
          <p14:tracePt t="121242" x="3028950" y="3314700"/>
          <p14:tracePt t="121259" x="3016250" y="3302000"/>
          <p14:tracePt t="121275" x="3009900" y="3302000"/>
          <p14:tracePt t="121327" x="3003550" y="3302000"/>
          <p14:tracePt t="121335" x="2997200" y="3302000"/>
          <p14:tracePt t="121341" x="2997200" y="3295650"/>
          <p14:tracePt t="121341" x="2978150" y="3295650"/>
          <p14:tracePt t="121351" x="2965450" y="3295650"/>
          <p14:tracePt t="121359" x="2946400" y="3289300"/>
          <p14:tracePt t="121375" x="2940050" y="3289300"/>
          <p14:tracePt t="121443" x="2933700" y="3289300"/>
          <p14:tracePt t="121459" x="2921000" y="3289300"/>
          <p14:tracePt t="121467" x="2914650" y="3289300"/>
          <p14:tracePt t="121505" x="2908300" y="3289300"/>
          <p14:tracePt t="121551" x="2901950" y="3289300"/>
          <p14:tracePt t="121560" x="2889250" y="3308350"/>
          <p14:tracePt t="121568" x="2876550" y="3321050"/>
          <p14:tracePt t="121576" x="2851150" y="3359150"/>
          <p14:tracePt t="121593" x="2825750" y="3422650"/>
          <p14:tracePt t="121609" x="2806700" y="3460750"/>
          <p14:tracePt t="121627" x="2800350" y="3479800"/>
          <p14:tracePt t="121643" x="2800350" y="3492500"/>
          <p14:tracePt t="121659" x="2794000" y="3498850"/>
          <p14:tracePt t="121676" x="2794000" y="3511550"/>
          <p14:tracePt t="121693" x="2794000" y="3517900"/>
          <p14:tracePt t="121709" x="2794000" y="3530600"/>
          <p14:tracePt t="121755" x="2794000" y="3536950"/>
          <p14:tracePt t="121769" x="2794000" y="3543300"/>
          <p14:tracePt t="121779" x="2794000" y="3549650"/>
          <p14:tracePt t="121817" x="2800350" y="3556000"/>
          <p14:tracePt t="121823" x="2800350" y="3562350"/>
          <p14:tracePt t="121835" x="2806700" y="3562350"/>
          <p14:tracePt t="121847" x="2819400" y="3568700"/>
          <p14:tracePt t="121863" x="2832100" y="3568700"/>
          <p14:tracePt t="121870" x="2838450" y="3568700"/>
          <p14:tracePt t="121876" x="2851150" y="3568700"/>
          <p14:tracePt t="121893" x="2870200" y="3568700"/>
          <p14:tracePt t="121910" x="2889250" y="3568700"/>
          <p14:tracePt t="121926" x="2914650" y="3575050"/>
          <p14:tracePt t="121943" x="2971800" y="3575050"/>
          <p14:tracePt t="121960" x="3041650" y="3575050"/>
          <p14:tracePt t="121976" x="3117850" y="3575050"/>
          <p14:tracePt t="121993" x="3175000" y="3575050"/>
          <p14:tracePt t="122010" x="3232150" y="3581400"/>
          <p14:tracePt t="122010" x="3270250" y="3581400"/>
          <p14:tracePt t="122027" x="3302000" y="3581400"/>
          <p14:tracePt t="122043" x="3321050" y="3581400"/>
          <p14:tracePt t="122060" x="3327400" y="3581400"/>
          <p14:tracePt t="122077" x="3340100" y="3581400"/>
          <p14:tracePt t="122094" x="3359150" y="3581400"/>
          <p14:tracePt t="122110" x="3371850" y="3581400"/>
          <p14:tracePt t="122127" x="3397250" y="3581400"/>
          <p14:tracePt t="122144" x="3409950" y="3575050"/>
          <p14:tracePt t="122160" x="3416300" y="3562350"/>
          <p14:tracePt t="122177" x="3435350" y="3530600"/>
          <p14:tracePt t="122193" x="3448050" y="3492500"/>
          <p14:tracePt t="122210" x="3454400" y="3454400"/>
          <p14:tracePt t="122227" x="3460750" y="3416300"/>
          <p14:tracePt t="122244" x="3460750" y="3397250"/>
          <p14:tracePt t="122260" x="3460750" y="3390900"/>
          <p14:tracePt t="122277" x="3460750" y="3378200"/>
          <p14:tracePt t="122294" x="3454400" y="3378200"/>
          <p14:tracePt t="122310" x="3435350" y="3359150"/>
          <p14:tracePt t="122327" x="3397250" y="3327400"/>
          <p14:tracePt t="122344" x="3359150" y="3302000"/>
          <p14:tracePt t="122361" x="3314700" y="3289300"/>
          <p14:tracePt t="122377" x="3276600" y="3282950"/>
          <p14:tracePt t="122394" x="3251200" y="3270250"/>
          <p14:tracePt t="122411" x="3206750" y="3257550"/>
          <p14:tracePt t="122427" x="3162300" y="3238500"/>
          <p14:tracePt t="122444" x="3111500" y="3225800"/>
          <p14:tracePt t="122460" x="3073400" y="3213100"/>
          <p14:tracePt t="122477" x="3022600" y="3206750"/>
          <p14:tracePt t="122494" x="2965450" y="3206750"/>
          <p14:tracePt t="122511" x="2927350" y="3200400"/>
          <p14:tracePt t="122527" x="2876550" y="3194050"/>
          <p14:tracePt t="122544" x="2857500" y="3194050"/>
          <p14:tracePt t="122561" x="2851150" y="3194050"/>
          <p14:tracePt t="122633" x="2844800" y="3194050"/>
          <p14:tracePt t="122639" x="2844800" y="3200400"/>
          <p14:tracePt t="122647" x="2838450" y="3213100"/>
          <p14:tracePt t="122655" x="2819400" y="3238500"/>
          <p14:tracePt t="122661" x="2800350" y="3289300"/>
          <p14:tracePt t="122678" x="2774950" y="3333750"/>
          <p14:tracePt t="122694" x="2749550" y="3397250"/>
          <p14:tracePt t="122711" x="2736850" y="3441700"/>
          <p14:tracePt t="122728" x="2736850" y="3473450"/>
          <p14:tracePt t="122744" x="2730500" y="3505200"/>
          <p14:tracePt t="122779" x="2730500" y="3511550"/>
          <p14:tracePt t="122795" x="2730500" y="3517900"/>
          <p14:tracePt t="122819" x="2730500" y="3524250"/>
          <p14:tracePt t="122837" x="2743200" y="3524250"/>
          <p14:tracePt t="122849" x="2755900" y="3530600"/>
          <p14:tracePt t="122861" x="2762250" y="3536950"/>
          <p14:tracePt t="122865" x="2781300" y="3543300"/>
          <p14:tracePt t="122878" x="2794000" y="3549650"/>
          <p14:tracePt t="122895" x="2800350" y="3549650"/>
          <p14:tracePt t="122943" x="2806700" y="3549650"/>
          <p14:tracePt t="122954" x="2813050" y="3549650"/>
          <p14:tracePt t="122967" x="2819400" y="3549650"/>
          <p14:tracePt t="122973" x="2825750" y="3549650"/>
          <p14:tracePt t="122981" x="2844800" y="3549650"/>
          <p14:tracePt t="122995" x="2857500" y="3549650"/>
          <p14:tracePt t="123011" x="2876550" y="3549650"/>
          <p14:tracePt t="123028" x="2882900" y="3536950"/>
          <p14:tracePt t="123045" x="2889250" y="3536950"/>
          <p14:tracePt t="123441" x="2895600" y="3536950"/>
          <p14:tracePt t="123447" x="2908300" y="3536950"/>
          <p14:tracePt t="123455" x="2927350" y="3543300"/>
          <p14:tracePt t="123463" x="3022600" y="3568700"/>
          <p14:tracePt t="123479" x="3124200" y="3587750"/>
          <p14:tracePt t="123496" x="3181350" y="3594100"/>
          <p14:tracePt t="123512" x="3263900" y="3600450"/>
          <p14:tracePt t="123529" x="3289300" y="3606800"/>
          <p14:tracePt t="123546" x="3295650" y="3606800"/>
          <p14:tracePt t="124247" x="0" y="0"/>
        </p14:tracePtLst>
        <p14:tracePtLst>
          <p14:tracePt t="135939" x="2432050" y="4813300"/>
          <p14:tracePt t="135948" x="2463800" y="4838700"/>
          <p14:tracePt t="135953" x="2501900" y="4857750"/>
          <p14:tracePt t="135967" x="2559050" y="4895850"/>
          <p14:tracePt t="135969" x="2692400" y="4972050"/>
          <p14:tracePt t="135985" x="2851150" y="5048250"/>
          <p14:tracePt t="136001" x="2990850" y="5092700"/>
          <p14:tracePt t="136023" x="3016250" y="5099050"/>
          <p14:tracePt t="136050" x="3022600" y="5099050"/>
          <p14:tracePt t="136149" x="3035300" y="5086350"/>
          <p14:tracePt t="136155" x="3048000" y="5060950"/>
          <p14:tracePt t="136163" x="3079750" y="5022850"/>
          <p14:tracePt t="136171" x="3143250" y="4946650"/>
          <p14:tracePt t="136187" x="3168650" y="4908550"/>
          <p14:tracePt t="136203" x="3181350" y="4889500"/>
          <p14:tracePt t="136225" x="3187700" y="4883150"/>
          <p14:tracePt t="136251" x="3194050" y="4876800"/>
          <p14:tracePt t="136257" x="3206750" y="4851400"/>
          <p14:tracePt t="136268" x="3244850" y="4813300"/>
          <p14:tracePt t="136301" x="3295650" y="4768850"/>
          <p14:tracePt t="136317" x="3346450" y="4711700"/>
          <p14:tracePt t="136318" x="3378200" y="4679950"/>
          <p14:tracePt t="136335" x="3384550" y="4660900"/>
          <p14:tracePt t="136405" x="3390900" y="4660900"/>
          <p14:tracePt t="136413" x="3390900" y="4654550"/>
          <p14:tracePt t="136421" x="3390900" y="4641850"/>
          <p14:tracePt t="136435" x="3397250" y="4635500"/>
          <p14:tracePt t="136436" x="3397250" y="4629150"/>
          <p14:tracePt t="136451" x="3397250" y="4616450"/>
          <p14:tracePt t="136468" x="3397250" y="4591050"/>
          <p14:tracePt t="136485" x="3397250" y="4559300"/>
          <p14:tracePt t="136501" x="3390900" y="4527550"/>
          <p14:tracePt t="136518" x="3390900" y="4521200"/>
          <p14:tracePt t="136535" x="3378200" y="4508500"/>
          <p14:tracePt t="136551" x="3365500" y="4489450"/>
          <p14:tracePt t="136569" x="3340100" y="4476750"/>
          <p14:tracePt t="136585" x="3308350" y="4451350"/>
          <p14:tracePt t="136602" x="3276600" y="4425950"/>
          <p14:tracePt t="136618" x="3251200" y="4413250"/>
          <p14:tracePt t="136653" x="3244850" y="4413250"/>
          <p14:tracePt t="136669" x="3238500" y="4413250"/>
          <p14:tracePt t="136685" x="3232150" y="4406900"/>
          <p14:tracePt t="136707" x="3225800" y="4406900"/>
          <p14:tracePt t="136715" x="3213100" y="4400550"/>
          <p14:tracePt t="136735" x="3200400" y="4394200"/>
          <p14:tracePt t="136735" x="3181350" y="4387850"/>
          <p14:tracePt t="136751" x="3136900" y="4387850"/>
          <p14:tracePt t="136768" x="3022600" y="4387850"/>
          <p14:tracePt t="136785" x="2851150" y="4413250"/>
          <p14:tracePt t="136803" x="2749550" y="4425950"/>
          <p14:tracePt t="136819" x="2667000" y="4432300"/>
          <p14:tracePt t="136835" x="2609850" y="4432300"/>
          <p14:tracePt t="136852" x="2571750" y="4438650"/>
          <p14:tracePt t="136887" x="2565400" y="4438650"/>
          <p14:tracePt t="136888" x="2559050" y="4451350"/>
          <p14:tracePt t="136902" x="2540000" y="4457700"/>
          <p14:tracePt t="136919" x="2520950" y="4470400"/>
          <p14:tracePt t="136936" x="2508250" y="4476750"/>
          <p14:tracePt t="136952" x="2489200" y="4489450"/>
          <p14:tracePt t="136969" x="2476500" y="4495800"/>
          <p14:tracePt t="137041" x="2476500" y="4502150"/>
          <p14:tracePt t="137049" x="2476500" y="4514850"/>
          <p14:tracePt t="137054" x="2476500" y="4527550"/>
          <p14:tracePt t="137061" x="2476500" y="4552950"/>
          <p14:tracePt t="137069" x="2476500" y="4622800"/>
          <p14:tracePt t="137085" x="2501900" y="4692650"/>
          <p14:tracePt t="137103" x="2552700" y="4749800"/>
          <p14:tracePt t="137119" x="2584450" y="4768850"/>
          <p14:tracePt t="137135" x="2609850" y="4768850"/>
          <p14:tracePt t="137153" x="2635250" y="4775200"/>
          <p14:tracePt t="137169" x="2667000" y="4775200"/>
          <p14:tracePt t="137186" x="2724150" y="4775200"/>
          <p14:tracePt t="137202" x="2819400" y="4775200"/>
          <p14:tracePt t="137219" x="2901950" y="4762500"/>
          <p14:tracePt t="137236" x="3041650" y="4724400"/>
          <p14:tracePt t="137252" x="3086100" y="4686300"/>
          <p14:tracePt t="137269" x="3117850" y="4673600"/>
          <p14:tracePt t="137286" x="3143250" y="4660900"/>
          <p14:tracePt t="137303" x="3155950" y="4654550"/>
          <p14:tracePt t="137319" x="3175000" y="4629150"/>
          <p14:tracePt t="137336" x="3187700" y="4603750"/>
          <p14:tracePt t="137353" x="3200400" y="4559300"/>
          <p14:tracePt t="137369" x="3206750" y="4533900"/>
          <p14:tracePt t="137386" x="3213100" y="4521200"/>
          <p14:tracePt t="137403" x="3225800" y="4502150"/>
          <p14:tracePt t="137420" x="3238500" y="4489450"/>
          <p14:tracePt t="137436" x="3251200" y="4457700"/>
          <p14:tracePt t="137453" x="3251200" y="4451350"/>
          <p14:tracePt t="137469" x="3251200" y="4445000"/>
          <p14:tracePt t="137486" x="3257550" y="4438650"/>
          <p14:tracePt t="137503" x="3257550" y="4425950"/>
          <p14:tracePt t="137519" x="3257550" y="4419600"/>
          <p14:tracePt t="137536" x="3257550" y="4413250"/>
          <p14:tracePt t="137601" x="3251200" y="4406900"/>
          <p14:tracePt t="137612" x="3238500" y="4394200"/>
          <p14:tracePt t="137620" x="3213100" y="4387850"/>
          <p14:tracePt t="137620" x="3162300" y="4375150"/>
          <p14:tracePt t="137637" x="3092450" y="4375150"/>
          <p14:tracePt t="137653" x="3035300" y="4375150"/>
          <p14:tracePt t="137670" x="2965450" y="4362450"/>
          <p14:tracePt t="137686" x="2927350" y="4356100"/>
          <p14:tracePt t="137703" x="2889250" y="4356100"/>
          <p14:tracePt t="137720" x="2870200" y="4356100"/>
          <p14:tracePt t="137737" x="2857500" y="4362450"/>
          <p14:tracePt t="137753" x="2813050" y="4375150"/>
          <p14:tracePt t="137770" x="2736850" y="4406900"/>
          <p14:tracePt t="137788" x="2692400" y="4419600"/>
          <p14:tracePt t="137803" x="2660650" y="4438650"/>
          <p14:tracePt t="137820" x="2635250" y="4451350"/>
          <p14:tracePt t="137837" x="2628900" y="4464050"/>
          <p14:tracePt t="137897" x="2628900" y="4476750"/>
          <p14:tracePt t="137905" x="2628900" y="4502150"/>
          <p14:tracePt t="137906" x="2628900" y="4552950"/>
          <p14:tracePt t="137920" x="2635250" y="4597400"/>
          <p14:tracePt t="137937" x="2654300" y="4641850"/>
          <p14:tracePt t="137953" x="2673350" y="4673600"/>
          <p14:tracePt t="137970" x="2692400" y="4699000"/>
          <p14:tracePt t="137987" x="2717800" y="4711700"/>
          <p14:tracePt t="138005" x="2755900" y="4730750"/>
          <p14:tracePt t="138021" x="2774950" y="4743450"/>
          <p14:tracePt t="138037" x="2794000" y="4749800"/>
          <p14:tracePt t="138054" x="2806700" y="4762500"/>
          <p14:tracePt t="138070" x="2844800" y="4768850"/>
          <p14:tracePt t="138087" x="2882900" y="4775200"/>
          <p14:tracePt t="138104" x="2933700" y="4781550"/>
          <p14:tracePt t="138104" x="2971800" y="4787900"/>
          <p14:tracePt t="138121" x="3041650" y="4794250"/>
          <p14:tracePt t="138137" x="3105150" y="4800600"/>
          <p14:tracePt t="138154" x="3162300" y="4800600"/>
          <p14:tracePt t="138170" x="3200400" y="4794250"/>
          <p14:tracePt t="138187" x="3213100" y="4787900"/>
          <p14:tracePt t="138204" x="3232150" y="4775200"/>
          <p14:tracePt t="138221" x="3251200" y="4743450"/>
          <p14:tracePt t="138239" x="3289300" y="4699000"/>
          <p14:tracePt t="138255" x="3302000" y="4654550"/>
          <p14:tracePt t="138271" x="3314700" y="4616450"/>
          <p14:tracePt t="138287" x="3321050" y="4584700"/>
          <p14:tracePt t="138304" x="3333750" y="4546600"/>
          <p14:tracePt t="138321" x="3340100" y="4521200"/>
          <p14:tracePt t="138338" x="3346450" y="4495800"/>
          <p14:tracePt t="138354" x="3346450" y="4470400"/>
          <p14:tracePt t="138371" x="3346450" y="4457700"/>
          <p14:tracePt t="138388" x="3346450" y="4451350"/>
          <p14:tracePt t="138404" x="3346450" y="4445000"/>
          <p14:tracePt t="138421" x="3346450" y="4438650"/>
          <p14:tracePt t="138438" x="3340100" y="4432300"/>
          <p14:tracePt t="138454" x="3327400" y="4425950"/>
          <p14:tracePt t="138471" x="3314700" y="4413250"/>
          <p14:tracePt t="138489" x="3276600" y="4387850"/>
          <p14:tracePt t="138505" x="3251200" y="4387850"/>
          <p14:tracePt t="138521" x="3219450" y="4387850"/>
          <p14:tracePt t="138538" x="3206750" y="4387850"/>
          <p14:tracePt t="138554" x="3200400" y="4387850"/>
          <p14:tracePt t="138571" x="3181350" y="4387850"/>
          <p14:tracePt t="138588" x="3168650" y="4381500"/>
          <p14:tracePt t="138605" x="3149600" y="4381500"/>
          <p14:tracePt t="138621" x="3092450" y="4375150"/>
          <p14:tracePt t="138639" x="3035300" y="4368800"/>
          <p14:tracePt t="138655" x="2997200" y="4368800"/>
          <p14:tracePt t="138672" x="2984500" y="4368800"/>
          <p14:tracePt t="138688" x="2978150" y="4368800"/>
          <p14:tracePt t="138735" x="2971800" y="4368800"/>
          <p14:tracePt t="138830" x="0" y="0"/>
        </p14:tracePtLst>
        <p14:tracePtLst>
          <p14:tracePt t="144310" x="1466850" y="5651500"/>
          <p14:tracePt t="144384" x="1454150" y="5651500"/>
          <p14:tracePt t="144392" x="1428750" y="5651500"/>
          <p14:tracePt t="144400" x="1416050" y="5651500"/>
          <p14:tracePt t="144408" x="1397000" y="5651500"/>
          <p14:tracePt t="144416" x="1365250" y="5657850"/>
          <p14:tracePt t="144432" x="1314450" y="5676900"/>
          <p14:tracePt t="144454" x="1289050" y="5695950"/>
          <p14:tracePt t="144470" x="1270000" y="5702300"/>
          <p14:tracePt t="144481" x="1263650" y="5708650"/>
          <p14:tracePt t="144500" x="1257300" y="5708650"/>
          <p14:tracePt t="144540" x="1250950" y="5708650"/>
          <p14:tracePt t="144556" x="1244600" y="5708650"/>
          <p14:tracePt t="144564" x="1212850" y="5721350"/>
          <p14:tracePt t="144578" x="1200150" y="5734050"/>
          <p14:tracePt t="144586" x="1181100" y="5740400"/>
          <p14:tracePt t="144602" x="1168400" y="5753100"/>
          <p14:tracePt t="144615" x="1162050" y="5753100"/>
          <p14:tracePt t="144631" x="1162050" y="5765800"/>
          <p14:tracePt t="144656" x="1162050" y="5772150"/>
          <p14:tracePt t="144664" x="1162050" y="5791200"/>
          <p14:tracePt t="144682" x="1162050" y="5803900"/>
          <p14:tracePt t="144697" x="1181100" y="5816600"/>
          <p14:tracePt t="144715" x="1206500" y="5835650"/>
          <p14:tracePt t="144731" x="1250950" y="5861050"/>
          <p14:tracePt t="144748" x="1289050" y="5886450"/>
          <p14:tracePt t="144765" x="1358900" y="5905500"/>
          <p14:tracePt t="144782" x="1403350" y="5924550"/>
          <p14:tracePt t="144798" x="1422400" y="5924550"/>
          <p14:tracePt t="144815" x="1435100" y="5924550"/>
          <p14:tracePt t="144832" x="1454150" y="5930900"/>
          <p14:tracePt t="144848" x="1460500" y="5930900"/>
          <p14:tracePt t="144883" x="1473200" y="5930900"/>
          <p14:tracePt t="144883" x="1485900" y="5930900"/>
          <p14:tracePt t="144899" x="1511300" y="5930900"/>
          <p14:tracePt t="144915" x="1517650" y="5930900"/>
          <p14:tracePt t="144932" x="1524000" y="5930900"/>
          <p14:tracePt t="144948" x="1543050" y="5924550"/>
          <p14:tracePt t="144965" x="1549400" y="5911850"/>
          <p14:tracePt t="144982" x="1568450" y="5886450"/>
          <p14:tracePt t="144999" x="1574800" y="5854700"/>
          <p14:tracePt t="145015" x="1574800" y="5803900"/>
          <p14:tracePt t="145032" x="1581150" y="5746750"/>
          <p14:tracePt t="145048" x="1581150" y="5715000"/>
          <p14:tracePt t="145065" x="1574800" y="5683250"/>
          <p14:tracePt t="145082" x="1562100" y="5645150"/>
          <p14:tracePt t="145099" x="1549400" y="5619750"/>
          <p14:tracePt t="145115" x="1543050" y="5613400"/>
          <p14:tracePt t="145133" x="1530350" y="5600700"/>
          <p14:tracePt t="145149" x="1511300" y="5594350"/>
          <p14:tracePt t="145166" x="1466850" y="5568950"/>
          <p14:tracePt t="145182" x="1428750" y="5556250"/>
          <p14:tracePt t="145199" x="1409700" y="5543550"/>
          <p14:tracePt t="145216" x="1397000" y="5537200"/>
          <p14:tracePt t="145232" x="1365250" y="5530850"/>
          <p14:tracePt t="145249" x="1327150" y="5530850"/>
          <p14:tracePt t="145266" x="1282700" y="5530850"/>
          <p14:tracePt t="145282" x="1257300" y="5530850"/>
          <p14:tracePt t="145299" x="1231900" y="5530850"/>
          <p14:tracePt t="145316" x="1219200" y="5543550"/>
          <p14:tracePt t="145332" x="1187450" y="5568950"/>
          <p14:tracePt t="145349" x="1174750" y="5600700"/>
          <p14:tracePt t="145367" x="1155700" y="5638800"/>
          <p14:tracePt t="145382" x="1143000" y="5664200"/>
          <p14:tracePt t="145399" x="1136650" y="5702300"/>
          <p14:tracePt t="145416" x="1130300" y="5740400"/>
          <p14:tracePt t="145433" x="1123950" y="5784850"/>
          <p14:tracePt t="145449" x="1123950" y="5822950"/>
          <p14:tracePt t="145466" x="1123950" y="5848350"/>
          <p14:tracePt t="145482" x="1123950" y="5880100"/>
          <p14:tracePt t="145499" x="1117600" y="5905500"/>
          <p14:tracePt t="145516" x="1117600" y="5937250"/>
          <p14:tracePt t="145533" x="1130300" y="5949950"/>
          <p14:tracePt t="145550" x="1136650" y="5962650"/>
          <p14:tracePt t="145566" x="1168400" y="5969000"/>
          <p14:tracePt t="145583" x="1206500" y="5975350"/>
          <p14:tracePt t="145599" x="1244600" y="5975350"/>
          <p14:tracePt t="145616" x="1320800" y="5975350"/>
          <p14:tracePt t="145633" x="1435100" y="5969000"/>
          <p14:tracePt t="145649" x="1606550" y="5924550"/>
          <p14:tracePt t="145667" x="1701800" y="5892800"/>
          <p14:tracePt t="145683" x="1758950" y="5854700"/>
          <p14:tracePt t="145700" x="1778000" y="5822950"/>
          <p14:tracePt t="145716" x="1784350" y="5803900"/>
          <p14:tracePt t="145734" x="1784350" y="5765800"/>
          <p14:tracePt t="145750" x="1790700" y="5715000"/>
          <p14:tracePt t="145767" x="1790700" y="5651500"/>
          <p14:tracePt t="145783" x="1790700" y="5619750"/>
          <p14:tracePt t="145800" x="1790700" y="5594350"/>
          <p14:tracePt t="145817" x="1784350" y="5588000"/>
          <p14:tracePt t="145833" x="1758950" y="5568950"/>
          <p14:tracePt t="145850" x="1746250" y="5556250"/>
          <p14:tracePt t="145866" x="1701800" y="5537200"/>
          <p14:tracePt t="145883" x="1657350" y="5518150"/>
          <p14:tracePt t="145900" x="1587500" y="5492750"/>
          <p14:tracePt t="145917" x="1555750" y="5486400"/>
          <p14:tracePt t="145934" x="1543050" y="5486400"/>
          <p14:tracePt t="145950" x="1524000" y="5486400"/>
          <p14:tracePt t="145967" x="1485900" y="5486400"/>
          <p14:tracePt t="145983" x="1441450" y="5486400"/>
          <p14:tracePt t="145983" x="1409700" y="5492750"/>
          <p14:tracePt t="146000" x="1314450" y="5505450"/>
          <p14:tracePt t="146017" x="1244600" y="5530850"/>
          <p14:tracePt t="146033" x="1200150" y="5556250"/>
          <p14:tracePt t="146050" x="1174750" y="5568950"/>
          <p14:tracePt t="146067" x="1162050" y="5568950"/>
          <p14:tracePt t="146084" x="1155700" y="5581650"/>
          <p14:tracePt t="146100" x="1136650" y="5600700"/>
          <p14:tracePt t="146117" x="1117600" y="5664200"/>
          <p14:tracePt t="146134" x="1117600" y="5721350"/>
          <p14:tracePt t="146151" x="1117600" y="5778500"/>
          <p14:tracePt t="146167" x="1117600" y="5822950"/>
          <p14:tracePt t="146184" x="1117600" y="5867400"/>
          <p14:tracePt t="146200" x="1123950" y="5892800"/>
          <p14:tracePt t="146217" x="1130300" y="5918200"/>
          <p14:tracePt t="146234" x="1155700" y="5962650"/>
          <p14:tracePt t="146250" x="1193800" y="5988050"/>
          <p14:tracePt t="146267" x="1250950" y="6000750"/>
          <p14:tracePt t="146284" x="1314450" y="6007100"/>
          <p14:tracePt t="146301" x="1390650" y="6007100"/>
          <p14:tracePt t="146317" x="1460500" y="6000750"/>
          <p14:tracePt t="146335" x="1517650" y="5994400"/>
          <p14:tracePt t="146351" x="1581150" y="5981700"/>
          <p14:tracePt t="146367" x="1619250" y="5956300"/>
          <p14:tracePt t="146384" x="1651000" y="5937250"/>
          <p14:tracePt t="146401" x="1682750" y="5911850"/>
          <p14:tracePt t="146418" x="1695450" y="5880100"/>
          <p14:tracePt t="146434" x="1708150" y="5829300"/>
          <p14:tracePt t="146451" x="1708150" y="5797550"/>
          <p14:tracePt t="146467" x="1708150" y="5746750"/>
          <p14:tracePt t="146484" x="1708150" y="5715000"/>
          <p14:tracePt t="146501" x="1708150" y="5670550"/>
          <p14:tracePt t="146517" x="1682750" y="5645150"/>
          <p14:tracePt t="146534" x="1657350" y="5613400"/>
          <p14:tracePt t="146551" x="1625600" y="5588000"/>
          <p14:tracePt t="146567" x="1549400" y="5556250"/>
          <p14:tracePt t="146585" x="1454150" y="5530850"/>
          <p14:tracePt t="146601" x="1352550" y="5524500"/>
          <p14:tracePt t="146618" x="1263650" y="5518150"/>
          <p14:tracePt t="146635" x="1155700" y="5518150"/>
          <p14:tracePt t="146651" x="1111250" y="5524500"/>
          <p14:tracePt t="146651" x="1085850" y="5537200"/>
          <p14:tracePt t="146668" x="1054100" y="5562600"/>
          <p14:tracePt t="146685" x="1028700" y="5581650"/>
          <p14:tracePt t="146701" x="1022350" y="5600700"/>
          <p14:tracePt t="146718" x="1016000" y="5613400"/>
          <p14:tracePt t="146735" x="1009650" y="5626100"/>
          <p14:tracePt t="146751" x="1009650" y="5638800"/>
          <p14:tracePt t="146769" x="1009650" y="5664200"/>
          <p14:tracePt t="146785" x="1009650" y="5715000"/>
          <p14:tracePt t="146801" x="1016000" y="5715000"/>
          <p14:tracePt t="146818" x="1016000" y="5721350"/>
          <p14:tracePt t="146862" x="1022350" y="5727700"/>
          <p14:tracePt t="147072" x="1035050" y="5734050"/>
          <p14:tracePt t="147081" x="1060450" y="5740400"/>
          <p14:tracePt t="147088" x="1085850" y="5740400"/>
          <p14:tracePt t="147096" x="1130300" y="5753100"/>
          <p14:tracePt t="14709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Filling 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3810000" cy="2590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Consider </a:t>
            </a:r>
            <a:r>
              <a:rPr lang="en-US" sz="3600" baseline="30000" dirty="0" smtClean="0"/>
              <a:t>57</a:t>
            </a:r>
            <a:r>
              <a:rPr lang="en-US" sz="3600" dirty="0" smtClean="0"/>
              <a:t>Ni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/>
              <a:t>28 protons, 29 neutrons</a:t>
            </a:r>
          </a:p>
          <a:p>
            <a:pPr lvl="2">
              <a:lnSpc>
                <a:spcPct val="80000"/>
              </a:lnSpc>
            </a:pPr>
            <a:r>
              <a:rPr lang="en-US" sz="3600" dirty="0" smtClean="0"/>
              <a:t>Protons fill to 1f</a:t>
            </a:r>
            <a:r>
              <a:rPr lang="en-US" sz="3600" baseline="-25000" dirty="0" smtClean="0"/>
              <a:t>7/2</a:t>
            </a:r>
            <a:r>
              <a:rPr lang="en-US" sz="3600" dirty="0" smtClean="0"/>
              <a:t>, all paired</a:t>
            </a:r>
          </a:p>
          <a:p>
            <a:pPr lvl="2">
              <a:lnSpc>
                <a:spcPct val="80000"/>
              </a:lnSpc>
            </a:pPr>
            <a:r>
              <a:rPr lang="en-US" sz="3600" dirty="0" smtClean="0"/>
              <a:t>Single neutron in 2p</a:t>
            </a:r>
            <a:r>
              <a:rPr lang="en-US" sz="3600" baseline="-25000" dirty="0" smtClean="0"/>
              <a:t>3/2 </a:t>
            </a:r>
          </a:p>
          <a:p>
            <a:pPr lvl="3">
              <a:lnSpc>
                <a:spcPct val="80000"/>
              </a:lnSpc>
            </a:pPr>
            <a:r>
              <a:rPr lang="en-US" sz="3600" dirty="0" smtClean="0"/>
              <a:t>3/2– spin and parity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Excited state of </a:t>
            </a:r>
            <a:r>
              <a:rPr lang="en-US" sz="3600" baseline="30000" dirty="0" smtClean="0"/>
              <a:t>57</a:t>
            </a:r>
            <a:r>
              <a:rPr lang="en-US" sz="3600" dirty="0" smtClean="0"/>
              <a:t>Ni</a:t>
            </a:r>
            <a:r>
              <a:rPr lang="en-US" sz="3600" baseline="300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/>
              <a:t>From</a:t>
            </a:r>
            <a:r>
              <a:rPr lang="en-US" sz="3600" baseline="30000" dirty="0" smtClean="0"/>
              <a:t> </a:t>
            </a:r>
            <a:r>
              <a:rPr lang="en-US" sz="3600" dirty="0" smtClean="0"/>
              <a:t>2p</a:t>
            </a:r>
            <a:r>
              <a:rPr lang="en-US" sz="3600" baseline="-25000" dirty="0" smtClean="0"/>
              <a:t>3/2</a:t>
            </a:r>
            <a:r>
              <a:rPr lang="en-US" sz="3600" dirty="0" smtClean="0"/>
              <a:t> to 1f</a:t>
            </a:r>
            <a:r>
              <a:rPr lang="en-US" sz="3600" baseline="-25000" dirty="0" smtClean="0"/>
              <a:t>5/2</a:t>
            </a:r>
            <a:endParaRPr lang="en-US" sz="3600" dirty="0" smtClean="0"/>
          </a:p>
          <a:p>
            <a:pPr lvl="3">
              <a:lnSpc>
                <a:spcPct val="80000"/>
              </a:lnSpc>
            </a:pPr>
            <a:endParaRPr lang="en-US" sz="1400" dirty="0" smtClean="0"/>
          </a:p>
          <a:p>
            <a:endParaRPr lang="en-US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109241"/>
            <a:ext cx="4572000" cy="559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124200"/>
            <a:ext cx="4184745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3048000" y="1295400"/>
            <a:ext cx="3200400" cy="3733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219450" y="2967037"/>
            <a:ext cx="3200400" cy="19454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9"/>
    </mc:Choice>
    <mc:Fallback xmlns="">
      <p:transition spd="slow" advTm="10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75" x="2813050" y="1238250"/>
          <p14:tracePt t="16145" x="2844800" y="1238250"/>
          <p14:tracePt t="16153" x="2870200" y="1238250"/>
          <p14:tracePt t="16161" x="2895600" y="1238250"/>
          <p14:tracePt t="16169" x="2921000" y="1244600"/>
          <p14:tracePt t="16177" x="2959100" y="1244600"/>
          <p14:tracePt t="16210" x="2965450" y="1244600"/>
          <p14:tracePt t="16211" x="2978150" y="1244600"/>
          <p14:tracePt t="16244" x="2997200" y="1244600"/>
          <p14:tracePt t="16260" x="3003550" y="1244600"/>
          <p14:tracePt t="16261" x="3016250" y="1244600"/>
          <p14:tracePt t="16285" x="3035300" y="1244600"/>
          <p14:tracePt t="16309" x="3041650" y="1250950"/>
          <p14:tracePt t="16317" x="3054350" y="1250950"/>
          <p14:tracePt t="16339" x="3054350" y="1257300"/>
          <p14:tracePt t="16463" x="3054350" y="1263650"/>
          <p14:tracePt t="16471" x="3041650" y="1270000"/>
          <p14:tracePt t="16479" x="3022600" y="1282700"/>
          <p14:tracePt t="16487" x="2990850" y="1295400"/>
          <p14:tracePt t="16495" x="2921000" y="1333500"/>
          <p14:tracePt t="16519" x="2876550" y="1339850"/>
          <p14:tracePt t="16528" x="2851150" y="1346200"/>
          <p14:tracePt t="16544" x="2832100" y="1346200"/>
          <p14:tracePt t="16561" x="2819400" y="1352550"/>
          <p14:tracePt t="16578" x="2800350" y="1358900"/>
          <p14:tracePt t="16578" x="2794000" y="1358900"/>
          <p14:tracePt t="16775" x="2813050" y="1358900"/>
          <p14:tracePt t="16784" x="2832100" y="1358900"/>
          <p14:tracePt t="16789" x="2870200" y="1358900"/>
          <p14:tracePt t="16795" x="2940050" y="1365250"/>
          <p14:tracePt t="16811" x="3009900" y="1371600"/>
          <p14:tracePt t="16828" x="3067050" y="1377950"/>
          <p14:tracePt t="16845" x="3162300" y="1390650"/>
          <p14:tracePt t="16862" x="3225800" y="1403350"/>
          <p14:tracePt t="16878" x="3238500" y="1403350"/>
          <p14:tracePt t="16895" x="3244850" y="1403350"/>
          <p14:tracePt t="17031" x="3238500" y="1403350"/>
          <p14:tracePt t="17055" x="3225800" y="1403350"/>
          <p14:tracePt t="17209" x="0" y="0"/>
        </p14:tracePtLst>
        <p14:tracePtLst>
          <p14:tracePt t="22284" x="7181850" y="5257800"/>
          <p14:tracePt t="22913" x="7181850" y="5270500"/>
          <p14:tracePt t="22937" x="7181850" y="5276850"/>
          <p14:tracePt t="22946" x="7181850" y="5283200"/>
          <p14:tracePt t="22953" x="7181850" y="5289550"/>
          <p14:tracePt t="22975" x="7181850" y="5295900"/>
          <p14:tracePt t="23139" x="7188200" y="5295900"/>
          <p14:tracePt t="23147" x="7207250" y="5295900"/>
          <p14:tracePt t="23155" x="7258050" y="5295900"/>
          <p14:tracePt t="23171" x="7270750" y="5295900"/>
          <p14:tracePt t="23172" x="7327900" y="5302250"/>
          <p14:tracePt t="23188" x="7442200" y="5308600"/>
          <p14:tracePt t="23206" x="7581900" y="5308600"/>
          <p14:tracePt t="23222" x="7727950" y="5327650"/>
          <p14:tracePt t="23239" x="7854950" y="5327650"/>
          <p14:tracePt t="23255" x="7874000" y="5334000"/>
          <p14:tracePt t="23575" x="7848600" y="5340350"/>
          <p14:tracePt t="23581" x="7797800" y="5340350"/>
          <p14:tracePt t="23591" x="7721600" y="5340350"/>
          <p14:tracePt t="23591" x="7575550" y="5346700"/>
          <p14:tracePt t="23606" x="7435850" y="5346700"/>
          <p14:tracePt t="23622" x="7327900" y="5340350"/>
          <p14:tracePt t="23639" x="7245350" y="5327650"/>
          <p14:tracePt t="23656" x="7232650" y="5327650"/>
          <p14:tracePt t="23707" x="7232650" y="5321300"/>
          <p14:tracePt t="23723" x="7232650" y="5302250"/>
          <p14:tracePt t="23729" x="7232650" y="5289550"/>
          <p14:tracePt t="23731" x="7239000" y="5270500"/>
          <p14:tracePt t="23739" x="7264400" y="5238750"/>
          <p14:tracePt t="23756" x="7308850" y="5213350"/>
          <p14:tracePt t="23773" x="7346950" y="5187950"/>
          <p14:tracePt t="23789" x="7366000" y="5181600"/>
          <p14:tracePt t="23806" x="7372350" y="5181600"/>
          <p14:tracePt t="23855" x="7391400" y="5175250"/>
          <p14:tracePt t="23865" x="7410450" y="5168900"/>
          <p14:tracePt t="23869" x="7442200" y="5162550"/>
          <p14:tracePt t="23877" x="7480300" y="5162550"/>
          <p14:tracePt t="23890" x="7531100" y="5156200"/>
          <p14:tracePt t="23906" x="7569200" y="5156200"/>
          <p14:tracePt t="23923" x="7581900" y="5149850"/>
          <p14:tracePt t="23987" x="7588250" y="5149850"/>
          <p14:tracePt t="24001" x="7594600" y="5149850"/>
          <p14:tracePt t="24009" x="7600950" y="5143500"/>
          <p14:tracePt t="24033" x="7607300" y="5143500"/>
          <p14:tracePt t="24041" x="7613650" y="5143500"/>
          <p14:tracePt t="24049" x="7626350" y="5143500"/>
          <p14:tracePt t="24057" x="7670800" y="5130800"/>
          <p14:tracePt t="24073" x="7689850" y="5130800"/>
          <p14:tracePt t="24189" x="7683500" y="5130800"/>
          <p14:tracePt t="24204" x="7670800" y="5130800"/>
          <p14:tracePt t="24211" x="7658100" y="5130800"/>
          <p14:tracePt t="24219" x="7632700" y="5137150"/>
          <p14:tracePt t="24227" x="7594600" y="5137150"/>
          <p14:tracePt t="24240" x="7537450" y="5143500"/>
          <p14:tracePt t="24257" x="7473950" y="5149850"/>
          <p14:tracePt t="24274" x="7442200" y="5156200"/>
          <p14:tracePt t="24290" x="7397750" y="5162550"/>
          <p14:tracePt t="24307" x="7334250" y="5168900"/>
          <p14:tracePt t="24324" x="7245350" y="5175250"/>
          <p14:tracePt t="24340" x="7188200" y="5175250"/>
          <p14:tracePt t="24357" x="7105650" y="5175250"/>
          <p14:tracePt t="24374" x="7016750" y="5175250"/>
          <p14:tracePt t="24374" x="6997700" y="5175250"/>
          <p14:tracePt t="24391" x="6965950" y="5175250"/>
          <p14:tracePt t="24407" x="6934200" y="5175250"/>
          <p14:tracePt t="24424" x="6902450" y="5175250"/>
          <p14:tracePt t="24440" x="6858000" y="5175250"/>
          <p14:tracePt t="24457" x="6788150" y="5175250"/>
          <p14:tracePt t="24474" x="6724650" y="5175250"/>
          <p14:tracePt t="24474" x="6686550" y="5175250"/>
          <p14:tracePt t="24491" x="6642100" y="5175250"/>
          <p14:tracePt t="24507" x="6604000" y="5175250"/>
          <p14:tracePt t="24524" x="6572250" y="5175250"/>
          <p14:tracePt t="24541" x="6534150" y="5181600"/>
          <p14:tracePt t="24557" x="6502400" y="5181600"/>
          <p14:tracePt t="24574" x="6470650" y="5181600"/>
          <p14:tracePt t="24590" x="6445250" y="5181600"/>
          <p14:tracePt t="24608" x="6350000" y="5162550"/>
          <p14:tracePt t="24624" x="6286500" y="5149850"/>
          <p14:tracePt t="24641" x="6242050" y="5149850"/>
          <p14:tracePt t="24657" x="6197600" y="5149850"/>
          <p14:tracePt t="24674" x="6184900" y="5149850"/>
          <p14:tracePt t="26780" x="0" y="0"/>
        </p14:tracePtLst>
        <p14:tracePtLst>
          <p14:tracePt t="28080" x="5918200" y="5029200"/>
          <p14:tracePt t="28369" x="5918200" y="5035550"/>
          <p14:tracePt t="28385" x="5918200" y="5041900"/>
          <p14:tracePt t="28393" x="5918200" y="5054600"/>
          <p14:tracePt t="28406" x="5918200" y="5060950"/>
          <p14:tracePt t="28417" x="5918200" y="5067300"/>
          <p14:tracePt t="28423" x="5918200" y="5080000"/>
          <p14:tracePt t="28455" x="5918200" y="5092700"/>
          <p14:tracePt t="28463" x="5918200" y="5099050"/>
          <p14:tracePt t="28465" x="5918200" y="5111750"/>
          <p14:tracePt t="28481" x="5918200" y="5118100"/>
          <p14:tracePt t="28563" x="5918200" y="5124450"/>
          <p14:tracePt t="28571" x="5918200" y="5130800"/>
          <p14:tracePt t="28582" x="5918200" y="5137150"/>
          <p14:tracePt t="28700" x="5924550" y="5137150"/>
          <p14:tracePt t="28719" x="5937250" y="5137150"/>
          <p14:tracePt t="28727" x="5943600" y="5137150"/>
          <p14:tracePt t="28740" x="5949950" y="5130800"/>
          <p14:tracePt t="28741" x="5969000" y="5118100"/>
          <p14:tracePt t="28748" x="6000750" y="5105400"/>
          <p14:tracePt t="28765" x="6057900" y="5092700"/>
          <p14:tracePt t="28782" x="6102350" y="5080000"/>
          <p14:tracePt t="28799" x="6115050" y="5080000"/>
          <p14:tracePt t="29196" x="0" y="0"/>
        </p14:tracePtLst>
        <p14:tracePtLst>
          <p14:tracePt t="42553" x="1479550" y="1346200"/>
          <p14:tracePt t="42663" x="1473200" y="1346200"/>
          <p14:tracePt t="42671" x="1466850" y="1358900"/>
          <p14:tracePt t="42674" x="1454150" y="1390650"/>
          <p14:tracePt t="42693" x="1435100" y="1447800"/>
          <p14:tracePt t="42709" x="1409700" y="1511300"/>
          <p14:tracePt t="42725" x="1358900" y="1606550"/>
          <p14:tracePt t="42741" x="1212850" y="1803400"/>
          <p14:tracePt t="42763" x="1041400" y="1974850"/>
          <p14:tracePt t="42779" x="876300" y="2127250"/>
          <p14:tracePt t="42795" x="755650" y="2228850"/>
          <p14:tracePt t="42809" x="660400" y="2317750"/>
          <p14:tracePt t="42825" x="577850" y="2406650"/>
          <p14:tracePt t="42841" x="514350" y="2495550"/>
          <p14:tracePt t="42857" x="419100" y="2660650"/>
          <p14:tracePt t="42889" x="336550" y="2800350"/>
          <p14:tracePt t="42906" x="234950" y="2971800"/>
          <p14:tracePt t="42907" x="133350" y="3181350"/>
          <p14:tracePt t="42927" x="63500" y="3429000"/>
          <p14:tracePt t="42941" x="31750" y="3702050"/>
          <p14:tracePt t="42956" x="6350" y="3987800"/>
          <p14:tracePt t="42980" x="0" y="4184650"/>
          <p14:tracePt t="42990" x="0" y="4457700"/>
          <p14:tracePt t="43006" x="0" y="4857750"/>
          <p14:tracePt t="43023" x="0" y="5257800"/>
          <p14:tracePt t="43040" x="0" y="5676900"/>
          <p14:tracePt t="43056" x="0" y="5994400"/>
          <p14:tracePt t="43073" x="0" y="6330950"/>
          <p14:tracePt t="43090" x="0" y="6521450"/>
          <p14:tracePt t="43106" x="0" y="6718300"/>
          <p14:tracePt t="43123" x="0" y="6851650"/>
          <p14:tracePt t="43199" x="12700" y="6851650"/>
          <p14:tracePt t="43207" x="69850" y="6851650"/>
          <p14:tracePt t="43215" x="95250" y="6851650"/>
          <p14:tracePt t="43223" x="203200" y="6851650"/>
          <p14:tracePt t="43240" x="323850" y="6851650"/>
          <p14:tracePt t="43256" x="361950" y="6851650"/>
          <p14:tracePt t="43361" x="381000" y="6845300"/>
          <p14:tracePt t="43370" x="400050" y="6800850"/>
          <p14:tracePt t="43377" x="431800" y="6756400"/>
          <p14:tracePt t="43385" x="450850" y="6699250"/>
          <p14:tracePt t="43393" x="482600" y="6591300"/>
          <p14:tracePt t="43407" x="527050" y="6502400"/>
          <p14:tracePt t="43424" x="533400" y="6489700"/>
          <p14:tracePt t="43580" x="533400" y="6483350"/>
          <p14:tracePt t="43619" x="533400" y="6464300"/>
          <p14:tracePt t="43625" x="533400" y="6432550"/>
          <p14:tracePt t="43633" x="533400" y="6407150"/>
          <p14:tracePt t="43640" x="539750" y="6343650"/>
          <p14:tracePt t="43657" x="558800" y="6292850"/>
          <p14:tracePt t="43674" x="565150" y="6267450"/>
          <p14:tracePt t="43690" x="577850" y="6203950"/>
          <p14:tracePt t="43707" x="577850" y="6140450"/>
          <p14:tracePt t="43724" x="584200" y="6121400"/>
          <p14:tracePt t="43741" x="584200" y="6115050"/>
          <p14:tracePt t="43875" x="577850" y="6115050"/>
          <p14:tracePt t="43883" x="565150" y="6115050"/>
          <p14:tracePt t="43891" x="565150" y="6121400"/>
          <p14:tracePt t="43892" x="552450" y="6121400"/>
          <p14:tracePt t="43908" x="546100" y="6127750"/>
          <p14:tracePt t="43924" x="527050" y="6140450"/>
          <p14:tracePt t="43941" x="514350" y="6153150"/>
          <p14:tracePt t="43958" x="482600" y="6178550"/>
          <p14:tracePt t="43975" x="450850" y="6203950"/>
          <p14:tracePt t="43975" x="444500" y="6216650"/>
          <p14:tracePt t="43992" x="431800" y="6223000"/>
          <p14:tracePt t="44008" x="419100" y="6242050"/>
          <p14:tracePt t="44045" x="412750" y="6254750"/>
          <p14:tracePt t="44045" x="412750" y="6261100"/>
          <p14:tracePt t="44061" x="412750" y="6267450"/>
          <p14:tracePt t="44069" x="412750" y="6280150"/>
          <p14:tracePt t="44091" x="412750" y="6311900"/>
          <p14:tracePt t="44092" x="412750" y="6324600"/>
          <p14:tracePt t="44108" x="419100" y="6337300"/>
          <p14:tracePt t="44125" x="431800" y="6343650"/>
          <p14:tracePt t="44141" x="438150" y="6356350"/>
          <p14:tracePt t="44158" x="463550" y="6362700"/>
          <p14:tracePt t="44175" x="488950" y="6375400"/>
          <p14:tracePt t="44191" x="539750" y="6381750"/>
          <p14:tracePt t="44208" x="603250" y="6407150"/>
          <p14:tracePt t="44225" x="749300" y="6438900"/>
          <p14:tracePt t="44242" x="844550" y="6451600"/>
          <p14:tracePt t="44258" x="965200" y="6457950"/>
          <p14:tracePt t="44275" x="1035050" y="6464300"/>
          <p14:tracePt t="44291" x="1060450" y="6464300"/>
          <p14:tracePt t="44308" x="1066800" y="6464300"/>
          <p14:tracePt t="44308" x="1073150" y="6451600"/>
          <p14:tracePt t="44325" x="1073150" y="6432550"/>
          <p14:tracePt t="44342" x="1079500" y="6362700"/>
          <p14:tracePt t="44359" x="1079500" y="6254750"/>
          <p14:tracePt t="44375" x="1079500" y="6146800"/>
          <p14:tracePt t="44392" x="1060450" y="6076950"/>
          <p14:tracePt t="44408" x="1016000" y="5956300"/>
          <p14:tracePt t="44426" x="971550" y="5867400"/>
          <p14:tracePt t="44442" x="933450" y="5803900"/>
          <p14:tracePt t="44459" x="901700" y="5772150"/>
          <p14:tracePt t="44475" x="882650" y="5759450"/>
          <p14:tracePt t="44492" x="863600" y="5759450"/>
          <p14:tracePt t="44509" x="850900" y="5759450"/>
          <p14:tracePt t="44525" x="844550" y="5759450"/>
          <p14:tracePt t="44542" x="831850" y="5753100"/>
          <p14:tracePt t="44559" x="793750" y="5759450"/>
          <p14:tracePt t="44575" x="762000" y="5765800"/>
          <p14:tracePt t="44593" x="736600" y="5778500"/>
          <p14:tracePt t="44609" x="704850" y="5791200"/>
          <p14:tracePt t="44625" x="666750" y="5816600"/>
          <p14:tracePt t="44642" x="641350" y="5842000"/>
          <p14:tracePt t="44659" x="628650" y="5873750"/>
          <p14:tracePt t="44676" x="609600" y="5899150"/>
          <p14:tracePt t="44692" x="590550" y="5943600"/>
          <p14:tracePt t="44709" x="571500" y="5994400"/>
          <p14:tracePt t="44726" x="558800" y="6019800"/>
          <p14:tracePt t="44743" x="546100" y="6045200"/>
          <p14:tracePt t="44759" x="546100" y="6051550"/>
          <p14:tracePt t="44776" x="539750" y="6070600"/>
          <p14:tracePt t="44793" x="539750" y="6096000"/>
          <p14:tracePt t="44809" x="539750" y="6115050"/>
          <p14:tracePt t="44826" x="539750" y="6121400"/>
          <p14:tracePt t="44843" x="539750" y="6127750"/>
          <p14:tracePt t="44893" x="539750" y="6134100"/>
          <p14:tracePt t="44901" x="539750" y="6140450"/>
          <p14:tracePt t="44902" x="539750" y="6146800"/>
          <p14:tracePt t="44909" x="539750" y="6159500"/>
          <p14:tracePt t="44926" x="533400" y="6165850"/>
          <p14:tracePt t="44942" x="527050" y="6184900"/>
          <p14:tracePt t="44959" x="527050" y="6197600"/>
          <p14:tracePt t="44976" x="527050" y="6203950"/>
          <p14:tracePt t="44993" x="533400" y="6223000"/>
          <p14:tracePt t="45010" x="552450" y="6242050"/>
          <p14:tracePt t="45026" x="584200" y="6273800"/>
          <p14:tracePt t="45043" x="609600" y="6299200"/>
          <p14:tracePt t="45060" x="622300" y="6305550"/>
          <p14:tracePt t="45076" x="666750" y="6324600"/>
          <p14:tracePt t="45093" x="717550" y="6350000"/>
          <p14:tracePt t="45110" x="793750" y="6369050"/>
          <p14:tracePt t="45126" x="806450" y="6369050"/>
          <p14:tracePt t="45143" x="812800" y="6369050"/>
          <p14:tracePt t="45179" x="819150" y="6369050"/>
          <p14:tracePt t="45180" x="819150" y="6362700"/>
          <p14:tracePt t="45195" x="819150" y="6330950"/>
          <p14:tracePt t="45210" x="819150" y="6311900"/>
          <p14:tracePt t="45226" x="812800" y="6299200"/>
          <p14:tracePt t="45243" x="806450" y="6286500"/>
          <p14:tracePt t="45260" x="781050" y="6261100"/>
          <p14:tracePt t="45277" x="768350" y="6242050"/>
          <p14:tracePt t="45293" x="749300" y="6229350"/>
          <p14:tracePt t="45310" x="730250" y="6223000"/>
          <p14:tracePt t="45310" x="711200" y="6210300"/>
          <p14:tracePt t="45327" x="647700" y="6178550"/>
          <p14:tracePt t="45343" x="609600" y="6159500"/>
          <p14:tracePt t="45360" x="603250" y="6153150"/>
          <p14:tracePt t="45376" x="590550" y="6153150"/>
          <p14:tracePt t="45413" x="577850" y="6153150"/>
          <p14:tracePt t="45416" x="565150" y="6153150"/>
          <p14:tracePt t="45427" x="533400" y="6153150"/>
          <p14:tracePt t="45444" x="520700" y="6153150"/>
          <p14:tracePt t="45460" x="482600" y="6165850"/>
          <p14:tracePt t="45477" x="412750" y="6197600"/>
          <p14:tracePt t="45493" x="317500" y="6235700"/>
          <p14:tracePt t="45511" x="247650" y="6254750"/>
          <p14:tracePt t="45527" x="184150" y="6273800"/>
          <p14:tracePt t="45544" x="158750" y="6286500"/>
          <p14:tracePt t="45560" x="146050" y="6305550"/>
          <p14:tracePt t="45560" x="139700" y="6311900"/>
          <p14:tracePt t="45577" x="139700" y="6318250"/>
          <p14:tracePt t="45594" x="127000" y="6337300"/>
          <p14:tracePt t="45610" x="114300" y="6350000"/>
          <p14:tracePt t="45627" x="107950" y="6369050"/>
          <p14:tracePt t="45644" x="107950" y="6400800"/>
          <p14:tracePt t="45661" x="107950" y="6426200"/>
          <p14:tracePt t="45677" x="107950" y="6438900"/>
          <p14:tracePt t="45694" x="107950" y="6445250"/>
          <p14:tracePt t="45710" x="120650" y="6445250"/>
          <p14:tracePt t="45727" x="139700" y="6445250"/>
          <p14:tracePt t="45744" x="152400" y="6451600"/>
          <p14:tracePt t="45760" x="190500" y="6451600"/>
          <p14:tracePt t="45777" x="304800" y="6483350"/>
          <p14:tracePt t="45795" x="438150" y="6508750"/>
          <p14:tracePt t="45811" x="584200" y="6527800"/>
          <p14:tracePt t="45827" x="723900" y="6534150"/>
          <p14:tracePt t="45844" x="781050" y="6534150"/>
          <p14:tracePt t="45861" x="819150" y="6540500"/>
          <p14:tracePt t="45895" x="825500" y="6540500"/>
          <p14:tracePt t="45911" x="838200" y="6534150"/>
          <p14:tracePt t="45912" x="850900" y="6508750"/>
          <p14:tracePt t="45928" x="857250" y="6470650"/>
          <p14:tracePt t="45944" x="857250" y="6438900"/>
          <p14:tracePt t="45961" x="857250" y="6394450"/>
          <p14:tracePt t="45978" x="857250" y="6337300"/>
          <p14:tracePt t="45994" x="831850" y="6261100"/>
          <p14:tracePt t="46011" x="806450" y="6178550"/>
          <p14:tracePt t="46028" x="781050" y="6134100"/>
          <p14:tracePt t="46044" x="749300" y="6102350"/>
          <p14:tracePt t="46061" x="717550" y="6070600"/>
          <p14:tracePt t="46078" x="704850" y="6057900"/>
          <p14:tracePt t="46094" x="685800" y="6045200"/>
          <p14:tracePt t="46111" x="673100" y="6038850"/>
          <p14:tracePt t="46128" x="641350" y="6026150"/>
          <p14:tracePt t="46145" x="622300" y="6019800"/>
          <p14:tracePt t="46161" x="596900" y="6019800"/>
          <p14:tracePt t="46178" x="577850" y="6019800"/>
          <p14:tracePt t="46195" x="533400" y="6026150"/>
          <p14:tracePt t="46211" x="476250" y="6045200"/>
          <p14:tracePt t="46228" x="393700" y="6076950"/>
          <p14:tracePt t="46245" x="311150" y="6102350"/>
          <p14:tracePt t="46262" x="279400" y="6121400"/>
          <p14:tracePt t="46278" x="266700" y="6134100"/>
          <p14:tracePt t="46295" x="254000" y="6146800"/>
          <p14:tracePt t="46312" x="241300" y="6178550"/>
          <p14:tracePt t="46328" x="222250" y="6216650"/>
          <p14:tracePt t="46346" x="222250" y="6242050"/>
          <p14:tracePt t="46362" x="222250" y="6267450"/>
          <p14:tracePt t="46378" x="222250" y="6305550"/>
          <p14:tracePt t="46395" x="222250" y="6330950"/>
          <p14:tracePt t="46412" x="228600" y="6356350"/>
          <p14:tracePt t="46428" x="234950" y="6375400"/>
          <p14:tracePt t="46445" x="254000" y="6394450"/>
          <p14:tracePt t="46462" x="292100" y="6413500"/>
          <p14:tracePt t="46479" x="311150" y="6426200"/>
          <p14:tracePt t="46495" x="349250" y="6445250"/>
          <p14:tracePt t="46513" x="400050" y="6464300"/>
          <p14:tracePt t="46528" x="469900" y="6477000"/>
          <p14:tracePt t="46545" x="520700" y="6483350"/>
          <p14:tracePt t="46562" x="590550" y="6489700"/>
          <p14:tracePt t="46579" x="660400" y="6502400"/>
          <p14:tracePt t="46596" x="704850" y="6502400"/>
          <p14:tracePt t="46612" x="736600" y="6502400"/>
          <p14:tracePt t="46629" x="762000" y="6489700"/>
          <p14:tracePt t="46645" x="774700" y="6483350"/>
          <p14:tracePt t="46662" x="781050" y="6445250"/>
          <p14:tracePt t="46680" x="787400" y="6413500"/>
          <p14:tracePt t="46696" x="787400" y="6362700"/>
          <p14:tracePt t="46712" x="787400" y="6286500"/>
          <p14:tracePt t="46729" x="762000" y="6203950"/>
          <p14:tracePt t="46746" x="742950" y="6127750"/>
          <p14:tracePt t="46762" x="704850" y="6076950"/>
          <p14:tracePt t="46778" x="692150" y="6057900"/>
          <p14:tracePt t="46795" x="654050" y="6026150"/>
          <p14:tracePt t="46812" x="609600" y="6007100"/>
          <p14:tracePt t="46829" x="571500" y="6000750"/>
          <p14:tracePt t="46846" x="520700" y="5988050"/>
          <p14:tracePt t="46863" x="488950" y="5988050"/>
          <p14:tracePt t="46879" x="469900" y="5988050"/>
          <p14:tracePt t="46896" x="431800" y="5988050"/>
          <p14:tracePt t="46912" x="368300" y="6007100"/>
          <p14:tracePt t="46929" x="330200" y="6032500"/>
          <p14:tracePt t="46946" x="311150" y="6057900"/>
          <p14:tracePt t="46962" x="304800" y="6070600"/>
          <p14:tracePt t="46980" x="298450" y="6102350"/>
          <p14:tracePt t="46996" x="292100" y="6140450"/>
          <p14:tracePt t="46996" x="292100" y="6165850"/>
          <p14:tracePt t="47014" x="292100" y="6235700"/>
          <p14:tracePt t="47030" x="311150" y="6286500"/>
          <p14:tracePt t="47046" x="330200" y="6337300"/>
          <p14:tracePt t="47063" x="355600" y="6375400"/>
          <p14:tracePt t="47079" x="381000" y="6400800"/>
          <p14:tracePt t="47096" x="393700" y="6413500"/>
          <p14:tracePt t="47113" x="412750" y="6419850"/>
          <p14:tracePt t="47130" x="438150" y="6432550"/>
          <p14:tracePt t="47146" x="463550" y="6432550"/>
          <p14:tracePt t="47163" x="495300" y="6432550"/>
          <p14:tracePt t="47179" x="520700" y="6432550"/>
          <p14:tracePt t="47196" x="539750" y="6432550"/>
          <p14:tracePt t="47214" x="571500" y="6432550"/>
          <p14:tracePt t="47230" x="596900" y="6432550"/>
          <p14:tracePt t="47246" x="635000" y="6426200"/>
          <p14:tracePt t="47263" x="660400" y="6400800"/>
          <p14:tracePt t="47280" x="685800" y="6356350"/>
          <p14:tracePt t="47296" x="723900" y="6273800"/>
          <p14:tracePt t="47313" x="768350" y="6184900"/>
          <p14:tracePt t="47330" x="793750" y="6096000"/>
          <p14:tracePt t="47347" x="800100" y="6000750"/>
          <p14:tracePt t="47363" x="800100" y="5962650"/>
          <p14:tracePt t="47380" x="793750" y="5924550"/>
          <p14:tracePt t="47396" x="787400" y="5905500"/>
          <p14:tracePt t="47413" x="774700" y="5899150"/>
          <p14:tracePt t="47430" x="749300" y="5892800"/>
          <p14:tracePt t="47448" x="711200" y="5873750"/>
          <p14:tracePt t="47464" x="647700" y="5854700"/>
          <p14:tracePt t="47480" x="539750" y="5816600"/>
          <p14:tracePt t="47497" x="508000" y="5816600"/>
          <p14:tracePt t="47513" x="495300" y="5816600"/>
          <p14:tracePt t="47557" x="488950" y="5816600"/>
          <p14:tracePt t="47565" x="476250" y="5816600"/>
          <p14:tracePt t="47580" x="463550" y="5816600"/>
          <p14:tracePt t="47581" x="450850" y="5816600"/>
          <p14:tracePt t="47619" x="444500" y="5816600"/>
          <p14:tracePt t="47797" x="0" y="0"/>
        </p14:tracePtLst>
        <p14:tracePtLst>
          <p14:tracePt t="52522" x="660400" y="5657850"/>
          <p14:tracePt t="52688" x="647700" y="5657850"/>
          <p14:tracePt t="52698" x="635000" y="5657850"/>
          <p14:tracePt t="52704" x="622300" y="5657850"/>
          <p14:tracePt t="52706" x="596900" y="5651500"/>
          <p14:tracePt t="52723" x="558800" y="5651500"/>
          <p14:tracePt t="52740" x="501650" y="5651500"/>
          <p14:tracePt t="52756" x="482600" y="5651500"/>
          <p14:tracePt t="52773" x="476250" y="5651500"/>
          <p14:tracePt t="52790" x="469900" y="5651500"/>
          <p14:tracePt t="52807" x="444500" y="5651500"/>
          <p14:tracePt t="52823" x="387350" y="5651500"/>
          <p14:tracePt t="52840" x="311150" y="5664200"/>
          <p14:tracePt t="52857" x="215900" y="5676900"/>
          <p14:tracePt t="52873" x="158750" y="5676900"/>
          <p14:tracePt t="52890" x="152400" y="5683250"/>
          <p14:tracePt t="52960" x="152400" y="5695950"/>
          <p14:tracePt t="52968" x="152400" y="5721350"/>
          <p14:tracePt t="52976" x="158750" y="5746750"/>
          <p14:tracePt t="52976" x="165100" y="5772150"/>
          <p14:tracePt t="52990" x="203200" y="5842000"/>
          <p14:tracePt t="53007" x="254000" y="5861050"/>
          <p14:tracePt t="53023" x="311150" y="5873750"/>
          <p14:tracePt t="53040" x="400050" y="5880100"/>
          <p14:tracePt t="53057" x="482600" y="5905500"/>
          <p14:tracePt t="53074" x="565150" y="5911850"/>
          <p14:tracePt t="53090" x="609600" y="5911850"/>
          <p14:tracePt t="53107" x="666750" y="5886450"/>
          <p14:tracePt t="53124" x="704850" y="5854700"/>
          <p14:tracePt t="53140" x="736600" y="5816600"/>
          <p14:tracePt t="53158" x="774700" y="5772150"/>
          <p14:tracePt t="53174" x="812800" y="5708650"/>
          <p14:tracePt t="53191" x="819150" y="5638800"/>
          <p14:tracePt t="53207" x="819150" y="5568950"/>
          <p14:tracePt t="53224" x="812800" y="5549900"/>
          <p14:tracePt t="53240" x="793750" y="5530850"/>
          <p14:tracePt t="53257" x="787400" y="5524500"/>
          <p14:tracePt t="53274" x="774700" y="5518150"/>
          <p14:tracePt t="53290" x="762000" y="5511800"/>
          <p14:tracePt t="53307" x="717550" y="5492750"/>
          <p14:tracePt t="53324" x="596900" y="5467350"/>
          <p14:tracePt t="53341" x="450850" y="5467350"/>
          <p14:tracePt t="53357" x="298450" y="5480050"/>
          <p14:tracePt t="53374" x="146050" y="5499100"/>
          <p14:tracePt t="53392" x="12700" y="5530850"/>
          <p14:tracePt t="53408" x="0" y="5543550"/>
          <p14:tracePt t="53424" x="0" y="5549900"/>
          <p14:tracePt t="53466" x="0" y="5556250"/>
          <p14:tracePt t="53474" x="0" y="5562600"/>
          <p14:tracePt t="53480" x="0" y="5607050"/>
          <p14:tracePt t="53491" x="6350" y="5708650"/>
          <p14:tracePt t="53508" x="44450" y="5873750"/>
          <p14:tracePt t="53524" x="88900" y="6019800"/>
          <p14:tracePt t="53541" x="139700" y="6153150"/>
          <p14:tracePt t="53558" x="184150" y="6178550"/>
          <p14:tracePt t="53574" x="228600" y="6197600"/>
          <p14:tracePt t="53591" x="266700" y="6210300"/>
          <p14:tracePt t="53608" x="323850" y="6216650"/>
          <p14:tracePt t="53626" x="381000" y="6216650"/>
          <p14:tracePt t="53641" x="438150" y="6210300"/>
          <p14:tracePt t="53658" x="508000" y="6184900"/>
          <p14:tracePt t="53675" x="533400" y="6165850"/>
          <p14:tracePt t="53691" x="546100" y="6146800"/>
          <p14:tracePt t="53924" x="558800" y="6146800"/>
          <p14:tracePt t="53932" x="577850" y="6146800"/>
          <p14:tracePt t="53932" x="603250" y="6146800"/>
          <p14:tracePt t="53946" x="628650" y="6146800"/>
          <p14:tracePt t="53958" x="647700" y="6146800"/>
          <p14:tracePt t="53962" x="679450" y="6146800"/>
          <p14:tracePt t="53975" x="711200" y="6153150"/>
          <p14:tracePt t="53992" x="781050" y="6172200"/>
          <p14:tracePt t="54009" x="965200" y="6197600"/>
          <p14:tracePt t="54025" x="1060450" y="6216650"/>
          <p14:tracePt t="54042" x="1123950" y="6235700"/>
          <p14:tracePt t="54059" x="1193800" y="6254750"/>
          <p14:tracePt t="54075" x="1238250" y="6261100"/>
          <p14:tracePt t="54092" x="1276350" y="6273800"/>
          <p14:tracePt t="54108" x="1339850" y="6280150"/>
          <p14:tracePt t="54108" x="1352550" y="6280150"/>
          <p14:tracePt t="54126" x="1397000" y="6286500"/>
          <p14:tracePt t="54142" x="1416050" y="6299200"/>
          <p14:tracePt t="54159" x="1447800" y="6311900"/>
          <p14:tracePt t="54175" x="1460500" y="6324600"/>
          <p14:tracePt t="54192" x="1492250" y="6337300"/>
          <p14:tracePt t="54209" x="1549400" y="6350000"/>
          <p14:tracePt t="54225" x="1644650" y="6362700"/>
          <p14:tracePt t="54242" x="1701800" y="6375400"/>
          <p14:tracePt t="54259" x="1746250" y="6375400"/>
          <p14:tracePt t="54276" x="1803400" y="6381750"/>
          <p14:tracePt t="54292" x="1885950" y="6394450"/>
          <p14:tracePt t="54309" x="1981200" y="6394450"/>
          <p14:tracePt t="54325" x="2222500" y="6381750"/>
          <p14:tracePt t="54343" x="2355850" y="6375400"/>
          <p14:tracePt t="54359" x="2457450" y="6362700"/>
          <p14:tracePt t="54376" x="2501900" y="6362700"/>
          <p14:tracePt t="54392" x="2552700" y="6362700"/>
          <p14:tracePt t="54409" x="2609850" y="6369050"/>
          <p14:tracePt t="54426" x="2679700" y="6375400"/>
          <p14:tracePt t="54442" x="2749550" y="6394450"/>
          <p14:tracePt t="54459" x="2844800" y="6407150"/>
          <p14:tracePt t="54476" x="2927350" y="6419850"/>
          <p14:tracePt t="54493" x="3028950" y="6432550"/>
          <p14:tracePt t="54509" x="3213100" y="6464300"/>
          <p14:tracePt t="54526" x="3397250" y="6477000"/>
          <p14:tracePt t="54543" x="3594100" y="6477000"/>
          <p14:tracePt t="54560" x="3670300" y="6477000"/>
          <p14:tracePt t="54576" x="3689350" y="6477000"/>
          <p14:tracePt t="54593" x="3708400" y="6477000"/>
          <p14:tracePt t="54754" x="3708400" y="6483350"/>
          <p14:tracePt t="54762" x="3695700" y="6496050"/>
          <p14:tracePt t="54769" x="3657600" y="6521450"/>
          <p14:tracePt t="54778" x="3613150" y="6534150"/>
          <p14:tracePt t="54793" x="3492500" y="6584950"/>
          <p14:tracePt t="54794" x="3340100" y="6629400"/>
          <p14:tracePt t="54810" x="3162300" y="6654800"/>
          <p14:tracePt t="54827" x="2876550" y="6680200"/>
          <p14:tracePt t="54843" x="2520950" y="6680200"/>
          <p14:tracePt t="54860" x="2298700" y="6692900"/>
          <p14:tracePt t="54877" x="2044700" y="6692900"/>
          <p14:tracePt t="54893" x="1892300" y="6692900"/>
          <p14:tracePt t="54911" x="1828800" y="6692900"/>
          <p14:tracePt t="54927" x="1803400" y="6692900"/>
          <p14:tracePt t="54943" x="1797050" y="6692900"/>
          <p14:tracePt t="55120" x="1809750" y="6667500"/>
          <p14:tracePt t="55128" x="1835150" y="6629400"/>
          <p14:tracePt t="55135" x="1873250" y="6584950"/>
          <p14:tracePt t="55138" x="1911350" y="6521450"/>
          <p14:tracePt t="55144" x="2006600" y="6419850"/>
          <p14:tracePt t="55160" x="2095500" y="6330950"/>
          <p14:tracePt t="55177" x="2197100" y="6248400"/>
          <p14:tracePt t="55194" x="2273300" y="6197600"/>
          <p14:tracePt t="55211" x="2349500" y="6146800"/>
          <p14:tracePt t="55227" x="2508250" y="6051550"/>
          <p14:tracePt t="55244" x="2654300" y="5969000"/>
          <p14:tracePt t="55261" x="2813050" y="5873750"/>
          <p14:tracePt t="55277" x="3009900" y="5759450"/>
          <p14:tracePt t="55295" x="3238500" y="5651500"/>
          <p14:tracePt t="55311" x="3448050" y="5549900"/>
          <p14:tracePt t="55327" x="3644900" y="5435600"/>
          <p14:tracePt t="55344" x="3854450" y="5314950"/>
          <p14:tracePt t="55361" x="3968750" y="5270500"/>
          <p14:tracePt t="55377" x="4051300" y="5251450"/>
          <p14:tracePt t="55394" x="4171950" y="5232400"/>
          <p14:tracePt t="55411" x="4286250" y="5213350"/>
          <p14:tracePt t="55428" x="4381500" y="5187950"/>
          <p14:tracePt t="55444" x="4425950" y="5175250"/>
          <p14:tracePt t="55461" x="4457700" y="5175250"/>
          <p14:tracePt t="55477" x="4483100" y="5175250"/>
          <p14:tracePt t="55494" x="4495800" y="5175250"/>
          <p14:tracePt t="55532" x="4502150" y="5175250"/>
          <p14:tracePt t="55539" x="4508500" y="5175250"/>
          <p14:tracePt t="55570" x="4514850" y="5175250"/>
          <p14:tracePt t="55586" x="4521200" y="5175250"/>
          <p14:tracePt t="55594" x="4527550" y="5175250"/>
          <p14:tracePt t="55599" x="4552950" y="5187950"/>
          <p14:tracePt t="55611" x="4603750" y="5200650"/>
          <p14:tracePt t="55628" x="4673600" y="5207000"/>
          <p14:tracePt t="55644" x="4749800" y="5213350"/>
          <p14:tracePt t="55662" x="4851400" y="5219700"/>
          <p14:tracePt t="55678" x="4997450" y="5245100"/>
          <p14:tracePt t="55695" x="5257800" y="5283200"/>
          <p14:tracePt t="55711" x="5435600" y="5308600"/>
          <p14:tracePt t="55728" x="5689600" y="5327650"/>
          <p14:tracePt t="55744" x="6000750" y="5372100"/>
          <p14:tracePt t="55761" x="6286500" y="5397500"/>
          <p14:tracePt t="55779" x="6477000" y="5429250"/>
          <p14:tracePt t="55795" x="6794500" y="5492750"/>
          <p14:tracePt t="55812" x="7029450" y="5530850"/>
          <p14:tracePt t="55828" x="7213600" y="5556250"/>
          <p14:tracePt t="55845" x="7378700" y="5562600"/>
          <p14:tracePt t="55861" x="7531100" y="5607050"/>
          <p14:tracePt t="55878" x="7721600" y="5645150"/>
          <p14:tracePt t="55895" x="7950200" y="5670550"/>
          <p14:tracePt t="55912" x="8115300" y="5676900"/>
          <p14:tracePt t="55928" x="8210550" y="5676900"/>
          <p14:tracePt t="55945" x="8255000" y="5676900"/>
          <p14:tracePt t="55962" x="8267700" y="5676900"/>
          <p14:tracePt t="55978" x="8280400" y="5676900"/>
          <p14:tracePt t="55995" x="8299450" y="5676900"/>
          <p14:tracePt t="56012" x="8305800" y="5676900"/>
          <p14:tracePt t="56286" x="8299450" y="5670550"/>
          <p14:tracePt t="56294" x="8293100" y="5670550"/>
          <p14:tracePt t="56331" x="8286750" y="5670550"/>
          <p14:tracePt t="56339" x="8286750" y="5664200"/>
          <p14:tracePt t="56347" x="8280400" y="5657850"/>
          <p14:tracePt t="56362" x="8274050" y="5651500"/>
          <p14:tracePt t="56363" x="8261350" y="5645150"/>
          <p14:tracePt t="56379" x="8255000" y="5638800"/>
          <p14:tracePt t="56442" x="8248650" y="5638800"/>
          <p14:tracePt t="56463" x="8235950" y="5638800"/>
          <p14:tracePt t="56472" x="8216900" y="5638800"/>
          <p14:tracePt t="56488" x="8210550" y="5638800"/>
          <p14:tracePt t="56500" x="8204200" y="5638800"/>
          <p14:tracePt t="56505" x="8197850" y="5638800"/>
          <p14:tracePt t="56513" x="8191500" y="5638800"/>
          <p14:tracePt t="56529" x="8166100" y="5645150"/>
          <p14:tracePt t="56546" x="8115300" y="5651500"/>
          <p14:tracePt t="56562" x="8070850" y="5657850"/>
          <p14:tracePt t="56579" x="8026400" y="5664200"/>
          <p14:tracePt t="56596" x="8001000" y="5664200"/>
          <p14:tracePt t="56613" x="7950200" y="5664200"/>
          <p14:tracePt t="56630" x="7893050" y="5664200"/>
          <p14:tracePt t="56646" x="7823200" y="5657850"/>
          <p14:tracePt t="56663" x="7734300" y="5645150"/>
          <p14:tracePt t="56679" x="7639050" y="5626100"/>
          <p14:tracePt t="56696" x="7505700" y="5600700"/>
          <p14:tracePt t="56713" x="7423150" y="5581650"/>
          <p14:tracePt t="56730" x="7353300" y="5562600"/>
          <p14:tracePt t="56746" x="7321550" y="5562600"/>
          <p14:tracePt t="59953" x="7315200" y="5530850"/>
          <p14:tracePt t="59961" x="7308850" y="5511800"/>
          <p14:tracePt t="59969" x="7302500" y="5486400"/>
          <p14:tracePt t="59970" x="7296150" y="5461000"/>
          <p14:tracePt t="59985" x="7277100" y="5365750"/>
          <p14:tracePt t="60002" x="7277100" y="5334000"/>
          <p14:tracePt t="60249" x="7270750" y="5327650"/>
          <p14:tracePt t="60257" x="7270750" y="5321300"/>
          <p14:tracePt t="60265" x="7270750" y="5314950"/>
          <p14:tracePt t="60269" x="7251700" y="5295900"/>
          <p14:tracePt t="60285" x="7239000" y="5289550"/>
          <p14:tracePt t="60303" x="7219950" y="5276850"/>
          <p14:tracePt t="60319" x="7207250" y="5270500"/>
          <p14:tracePt t="60336" x="7207250" y="5264150"/>
          <p14:tracePt t="60403" x="7188200" y="5257800"/>
          <p14:tracePt t="60412" x="7175500" y="5257800"/>
          <p14:tracePt t="60419" x="7156450" y="5251450"/>
          <p14:tracePt t="60436" x="7137400" y="5245100"/>
          <p14:tracePt t="60436" x="7112000" y="5232400"/>
          <p14:tracePt t="60452" x="7080250" y="5207000"/>
          <p14:tracePt t="60469" x="7061200" y="5200650"/>
          <p14:tracePt t="60486" x="7048500" y="5194300"/>
          <p14:tracePt t="60502" x="7035800" y="5194300"/>
          <p14:tracePt t="60519" x="7023100" y="5187950"/>
          <p14:tracePt t="60536" x="6985000" y="5168900"/>
          <p14:tracePt t="60553" x="6934200" y="5156200"/>
          <p14:tracePt t="60569" x="6870700" y="5143500"/>
          <p14:tracePt t="60586" x="6832600" y="5130800"/>
          <p14:tracePt t="60603" x="6819900" y="5130800"/>
          <p14:tracePt t="60619" x="6794500" y="5130800"/>
          <p14:tracePt t="60636" x="6743700" y="5118100"/>
          <p14:tracePt t="60653" x="6661150" y="5086350"/>
          <p14:tracePt t="60670" x="6616700" y="5073650"/>
          <p14:tracePt t="61671" x="6616700" y="5067300"/>
          <p14:tracePt t="61687" x="6623050" y="5060950"/>
          <p14:tracePt t="61688" x="6629400" y="5060950"/>
          <p14:tracePt t="61709" x="6629400" y="5054600"/>
          <p14:tracePt t="61733" x="6635750" y="5054600"/>
          <p14:tracePt t="61749" x="6642100" y="5054600"/>
          <p14:tracePt t="61771" x="6648450" y="5054600"/>
          <p14:tracePt t="61827" x="6654800" y="5054600"/>
          <p14:tracePt t="61843" x="6661150" y="5054600"/>
          <p14:tracePt t="61849" x="6661150" y="5048250"/>
          <p14:tracePt t="61905" x="6667500" y="5048250"/>
          <p14:tracePt t="64282" x="6667500" y="5041900"/>
          <p14:tracePt t="64298" x="6667500" y="5035550"/>
          <p14:tracePt t="64304" x="6667500" y="5029200"/>
          <p14:tracePt t="64316" x="6667500" y="5022850"/>
          <p14:tracePt t="64324" x="6667500" y="5016500"/>
          <p14:tracePt t="64325" x="6667500" y="5010150"/>
          <p14:tracePt t="64342" x="6667500" y="5003800"/>
          <p14:tracePt t="64382" x="6667500" y="4997450"/>
          <p14:tracePt t="64662" x="6667500" y="4991100"/>
          <p14:tracePt t="64670" x="6667500" y="4984750"/>
          <p14:tracePt t="64686" x="6673850" y="4984750"/>
          <p14:tracePt t="64740" x="6673850" y="4978400"/>
          <p14:tracePt t="64748" x="6673850" y="4972050"/>
          <p14:tracePt t="64756" x="6680200" y="4965700"/>
          <p14:tracePt t="64758" x="6680200" y="4946650"/>
          <p14:tracePt t="64864" x="6680200" y="4940300"/>
          <p14:tracePt t="64872" x="6680200" y="4933950"/>
          <p14:tracePt t="69350" x="6654800" y="4933950"/>
          <p14:tracePt t="69358" x="6578600" y="4927600"/>
          <p14:tracePt t="69366" x="6489700" y="4914900"/>
          <p14:tracePt t="69373" x="6083300" y="4806950"/>
          <p14:tracePt t="69384" x="5467350" y="4629150"/>
          <p14:tracePt t="69401" x="4711700" y="4394200"/>
          <p14:tracePt t="69419" x="4051300" y="4089400"/>
          <p14:tracePt t="69435" x="3479800" y="3822700"/>
          <p14:tracePt t="69451" x="3060700" y="3556000"/>
          <p14:tracePt t="69468" x="2940050" y="3454400"/>
          <p14:tracePt t="69485" x="2882900" y="3390900"/>
          <p14:tracePt t="69502" x="2838450" y="3333750"/>
          <p14:tracePt t="69518" x="2781300" y="3257550"/>
          <p14:tracePt t="69536" x="2736850" y="3175000"/>
          <p14:tracePt t="69552" x="2673350" y="3092450"/>
          <p14:tracePt t="69568" x="2647950" y="3060700"/>
          <p14:tracePt t="69586" x="2603500" y="3028950"/>
          <p14:tracePt t="69602" x="2514600" y="2965450"/>
          <p14:tracePt t="69618" x="2393950" y="2882900"/>
          <p14:tracePt t="69635" x="2266950" y="2806700"/>
          <p14:tracePt t="69652" x="2165350" y="2774950"/>
          <p14:tracePt t="69668" x="2120900" y="2762250"/>
          <p14:tracePt t="69685" x="2108200" y="2755900"/>
          <p14:tracePt t="69818" x="2120900" y="2755900"/>
          <p14:tracePt t="69827" x="2152650" y="2755900"/>
          <p14:tracePt t="69828" x="2190750" y="2762250"/>
          <p14:tracePt t="69835" x="2266950" y="2774950"/>
          <p14:tracePt t="69852" x="2330450" y="2787650"/>
          <p14:tracePt t="69869" x="2387600" y="2806700"/>
          <p14:tracePt t="69885" x="2540000" y="2857500"/>
          <p14:tracePt t="69902" x="2654300" y="2882900"/>
          <p14:tracePt t="69919" x="2730500" y="2914650"/>
          <p14:tracePt t="69935" x="2806700" y="2921000"/>
          <p14:tracePt t="69952" x="2851150" y="2933700"/>
          <p14:tracePt t="69969" x="2914650" y="2952750"/>
          <p14:tracePt t="69986" x="2965450" y="2971800"/>
          <p14:tracePt t="70002" x="2990850" y="2978150"/>
          <p14:tracePt t="70019" x="3009900" y="2984500"/>
          <p14:tracePt t="70144" x="3016250" y="2990850"/>
          <p14:tracePt t="70152" x="3022600" y="3009900"/>
          <p14:tracePt t="70152" x="3054350" y="3041650"/>
          <p14:tracePt t="70166" x="3073400" y="3054350"/>
          <p14:tracePt t="70174" x="3086100" y="3067050"/>
          <p14:tracePt t="70486" x="3098800" y="3067050"/>
          <p14:tracePt t="70487" x="3117850" y="3067050"/>
          <p14:tracePt t="70503" x="3143250" y="3073400"/>
          <p14:tracePt t="70504" x="3175000" y="3086100"/>
          <p14:tracePt t="70521" x="3219450" y="3092450"/>
          <p14:tracePt t="70536" x="3225800" y="3105150"/>
          <p14:tracePt t="70553" x="3238500" y="3105150"/>
          <p14:tracePt t="70602" x="3244850" y="3105150"/>
          <p14:tracePt t="70618" x="3251200" y="3111500"/>
          <p14:tracePt t="70960" x="3251200" y="3117850"/>
          <p14:tracePt t="70975" x="3238500" y="3124200"/>
          <p14:tracePt t="70982" x="3225800" y="3130550"/>
          <p14:tracePt t="70998" x="3219450" y="3130550"/>
          <p14:tracePt t="71006" x="3213100" y="3130550"/>
          <p14:tracePt t="71021" x="3206750" y="3130550"/>
          <p14:tracePt t="71038" x="3200400" y="3130550"/>
          <p14:tracePt t="71038" x="3194050" y="3130550"/>
          <p14:tracePt t="71054" x="3181350" y="3136900"/>
          <p14:tracePt t="71100" x="3175000" y="3136900"/>
          <p14:tracePt t="71371" x="3175000" y="3143250"/>
          <p14:tracePt t="71380" x="3200400" y="3149600"/>
          <p14:tracePt t="71388" x="3289300" y="3162300"/>
          <p14:tracePt t="71404" x="3371850" y="3194050"/>
          <p14:tracePt t="71405" x="3549650" y="3263900"/>
          <p14:tracePt t="71421" x="3867150" y="3409950"/>
          <p14:tracePt t="71438" x="4216400" y="3638550"/>
          <p14:tracePt t="71455" x="4724400" y="3968750"/>
          <p14:tracePt t="71472" x="4984750" y="4171950"/>
          <p14:tracePt t="71488" x="5143500" y="4324350"/>
          <p14:tracePt t="71505" x="5276850" y="4419600"/>
          <p14:tracePt t="71521" x="5321300" y="4464050"/>
          <p14:tracePt t="71538" x="5346700" y="4476750"/>
          <p14:tracePt t="71555" x="5353050" y="4483100"/>
          <p14:tracePt t="71673" x="5359400" y="4483100"/>
          <p14:tracePt t="71681" x="5359400" y="4489450"/>
          <p14:tracePt t="71698" x="5365750" y="4489450"/>
          <p14:tracePt t="71706" x="5372100" y="4489450"/>
          <p14:tracePt t="71706" x="5378450" y="4495800"/>
          <p14:tracePt t="71722" x="5391150" y="4495800"/>
          <p14:tracePt t="71738" x="5403850" y="4495800"/>
          <p14:tracePt t="71755" x="5416550" y="4495800"/>
          <p14:tracePt t="71772" x="5422900" y="4502150"/>
          <p14:tracePt t="71789" x="5429250" y="4514850"/>
          <p14:tracePt t="71805" x="5441950" y="4514850"/>
          <p14:tracePt t="71822" x="5467350" y="4527550"/>
          <p14:tracePt t="71838" x="5505450" y="4552950"/>
          <p14:tracePt t="71855" x="5600700" y="4635500"/>
          <p14:tracePt t="71872" x="5715000" y="4743450"/>
          <p14:tracePt t="71889" x="5867400" y="4870450"/>
          <p14:tracePt t="71906" x="6007100" y="4991100"/>
          <p14:tracePt t="71922" x="6172200" y="5092700"/>
          <p14:tracePt t="71939" x="6318250" y="5181600"/>
          <p14:tracePt t="71955" x="6350000" y="5194300"/>
          <p14:tracePt t="71972" x="6375400" y="5207000"/>
          <p14:tracePt t="71989" x="6388100" y="5207000"/>
          <p14:tracePt t="72005" x="6400800" y="5219700"/>
          <p14:tracePt t="72022" x="6432550" y="5219700"/>
          <p14:tracePt t="72039" x="6496050" y="5226050"/>
          <p14:tracePt t="72056" x="6534150" y="5226050"/>
          <p14:tracePt t="72072" x="6559550" y="5232400"/>
          <p14:tracePt t="72089" x="6584950" y="5232400"/>
          <p14:tracePt t="72106" x="6616700" y="5238750"/>
          <p14:tracePt t="72122" x="6642100" y="5245100"/>
          <p14:tracePt t="72139" x="6711950" y="5251450"/>
          <p14:tracePt t="72156" x="6731000" y="5251450"/>
          <p14:tracePt t="72173" x="6743700" y="5251450"/>
          <p14:tracePt t="72189" x="6750050" y="5251450"/>
          <p14:tracePt t="72205" x="6756400" y="5232400"/>
          <p14:tracePt t="72222" x="6756400" y="5219700"/>
          <p14:tracePt t="72257" x="6756400" y="5213350"/>
          <p14:tracePt t="72273" x="6756400" y="5207000"/>
          <p14:tracePt t="72273" x="6756400" y="5200650"/>
          <p14:tracePt t="72289" x="6756400" y="5194300"/>
          <p14:tracePt t="72306" x="6756400" y="5187950"/>
          <p14:tracePt t="72323" x="6756400" y="5162550"/>
          <p14:tracePt t="72339" x="6756400" y="5130800"/>
          <p14:tracePt t="72356" x="6750050" y="5105400"/>
          <p14:tracePt t="72373" x="6743700" y="5092700"/>
          <p14:tracePt t="72390" x="6737350" y="5092700"/>
          <p14:tracePt t="72406" x="6731000" y="5086350"/>
          <p14:tracePt t="72423" x="6718300" y="5073650"/>
          <p14:tracePt t="72439" x="6711950" y="5060950"/>
          <p14:tracePt t="72456" x="6705600" y="5054600"/>
          <p14:tracePt t="72544" x="6699250" y="5048250"/>
          <p14:tracePt t="72551" x="6692900" y="5048250"/>
          <p14:tracePt t="72559" x="6686550" y="5041900"/>
          <p14:tracePt t="72576" x="6680200" y="5041900"/>
          <p14:tracePt t="72608" x="6667500" y="5041900"/>
          <p14:tracePt t="72615" x="6661150" y="5041900"/>
          <p14:tracePt t="72621" x="6654800" y="5041900"/>
          <p14:tracePt t="72625" x="6642100" y="5041900"/>
          <p14:tracePt t="72640" x="6623050" y="5041900"/>
          <p14:tracePt t="72657" x="6623050" y="5035550"/>
          <p14:tracePt t="72674" x="6616700" y="5035550"/>
          <p14:tracePt t="72885" x="6616700" y="5022850"/>
          <p14:tracePt t="72893" x="6616700" y="5016500"/>
          <p14:tracePt t="72899" x="6623050" y="5010150"/>
          <p14:tracePt t="72908" x="6623050" y="5003800"/>
          <p14:tracePt t="72924" x="6635750" y="4997450"/>
          <p14:tracePt t="72940" x="6635750" y="4991100"/>
          <p14:tracePt t="73313" x="6642100" y="4984750"/>
          <p14:tracePt t="73313" x="6648450" y="4984750"/>
          <p14:tracePt t="73337" x="6648450" y="4978400"/>
          <p14:tracePt t="73350" x="6654800" y="4972050"/>
          <p14:tracePt t="73369" x="6661150" y="4965700"/>
          <p14:tracePt t="73383" x="6667500" y="4959350"/>
          <p14:tracePt t="73408" x="6667500" y="4953000"/>
          <p14:tracePt t="73903" x="6667500" y="4959350"/>
          <p14:tracePt t="73918" x="6661150" y="4965700"/>
          <p14:tracePt t="73919" x="6654800" y="4965700"/>
          <p14:tracePt t="73925" x="6616700" y="4997450"/>
          <p14:tracePt t="73942" x="6502400" y="5073650"/>
          <p14:tracePt t="73959" x="6178550" y="5295900"/>
          <p14:tracePt t="73975" x="5867400" y="5486400"/>
          <p14:tracePt t="73992" x="5613400" y="5626100"/>
          <p14:tracePt t="74009" x="5397500" y="5715000"/>
          <p14:tracePt t="74026" x="5194300" y="5778500"/>
          <p14:tracePt t="74042" x="5010150" y="5835650"/>
          <p14:tracePt t="74059" x="4673600" y="5930900"/>
          <p14:tracePt t="74076" x="4387850" y="6013450"/>
          <p14:tracePt t="74092" x="4184650" y="6089650"/>
          <p14:tracePt t="74109" x="3956050" y="6165850"/>
          <p14:tracePt t="74126" x="3784600" y="6216650"/>
          <p14:tracePt t="74142" x="3606800" y="6254750"/>
          <p14:tracePt t="74159" x="3365500" y="6292850"/>
          <p14:tracePt t="74176" x="3181350" y="6324600"/>
          <p14:tracePt t="74193" x="3048000" y="6330950"/>
          <p14:tracePt t="74209" x="2921000" y="6337300"/>
          <p14:tracePt t="74226" x="2838450" y="6337300"/>
          <p14:tracePt t="74243" x="2800350" y="6337300"/>
          <p14:tracePt t="74259" x="2781300" y="6343650"/>
          <p14:tracePt t="74276" x="2749550" y="6343650"/>
          <p14:tracePt t="74293" x="2667000" y="6343650"/>
          <p14:tracePt t="74310" x="2584450" y="6350000"/>
          <p14:tracePt t="74326" x="2482850" y="6356350"/>
          <p14:tracePt t="74343" x="2438400" y="6362700"/>
          <p14:tracePt t="74359" x="2413000" y="6362700"/>
          <p14:tracePt t="74376" x="2393950" y="6362700"/>
          <p14:tracePt t="74393" x="2374900" y="6362700"/>
          <p14:tracePt t="74410" x="2368550" y="6362700"/>
          <p14:tracePt t="74426" x="2362200" y="6362700"/>
          <p14:tracePt t="74573" x="2362200" y="6350000"/>
          <p14:tracePt t="74581" x="2362200" y="6330950"/>
          <p14:tracePt t="74585" x="2362200" y="6311900"/>
          <p14:tracePt t="74593" x="2362200" y="6267450"/>
          <p14:tracePt t="74610" x="2368550" y="6248400"/>
          <p14:tracePt t="74627" x="2374900" y="6223000"/>
          <p14:tracePt t="74643" x="2374900" y="6203950"/>
          <p14:tracePt t="74660" x="2387600" y="6197600"/>
          <p14:tracePt t="74677" x="2406650" y="6165850"/>
          <p14:tracePt t="74693" x="2413000" y="6146800"/>
          <p14:tracePt t="74710" x="2419350" y="6134100"/>
          <p14:tracePt t="74727" x="2425700" y="6127750"/>
          <p14:tracePt t="74744" x="2425700" y="6121400"/>
          <p14:tracePt t="74760" x="2438400" y="6102350"/>
          <p14:tracePt t="74777" x="2438400" y="6076950"/>
          <p14:tracePt t="74794" x="2444750" y="6045200"/>
          <p14:tracePt t="74810" x="2444750" y="6038850"/>
          <p14:tracePt t="74828" x="2444750" y="6032500"/>
          <p14:tracePt t="74843" x="2444750" y="6026150"/>
          <p14:tracePt t="74861" x="2444750" y="6019800"/>
          <p14:tracePt t="74953" x="2444750" y="6013450"/>
          <p14:tracePt t="74961" x="2400300" y="6007100"/>
          <p14:tracePt t="74969" x="2368550" y="6007100"/>
          <p14:tracePt t="74977" x="2305050" y="6000750"/>
          <p14:tracePt t="74994" x="2260600" y="6000750"/>
          <p14:tracePt t="75011" x="2222500" y="5994400"/>
          <p14:tracePt t="75027" x="2203450" y="5994400"/>
          <p14:tracePt t="75044" x="2190750" y="5994400"/>
          <p14:tracePt t="75061" x="2159000" y="5994400"/>
          <p14:tracePt t="75077" x="2139950" y="5994400"/>
          <p14:tracePt t="75123" x="2133600" y="5994400"/>
          <p14:tracePt t="75131" x="2127250" y="5994400"/>
          <p14:tracePt t="75139" x="2108200" y="5994400"/>
          <p14:tracePt t="75147" x="2070100" y="5994400"/>
          <p14:tracePt t="75161" x="2019300" y="6007100"/>
          <p14:tracePt t="75177" x="2000250" y="6019800"/>
          <p14:tracePt t="75194" x="1987550" y="6026150"/>
          <p14:tracePt t="75211" x="1981200" y="6026150"/>
          <p14:tracePt t="75228" x="1974850" y="6026150"/>
          <p14:tracePt t="75303" x="1974850" y="6038850"/>
          <p14:tracePt t="75320" x="1974850" y="6057900"/>
          <p14:tracePt t="75321" x="1974850" y="6070600"/>
          <p14:tracePt t="75328" x="1974850" y="6089650"/>
          <p14:tracePt t="75344" x="1981200" y="6108700"/>
          <p14:tracePt t="75361" x="1987550" y="6134100"/>
          <p14:tracePt t="75378" x="2006600" y="6153150"/>
          <p14:tracePt t="75394" x="2019300" y="6165850"/>
          <p14:tracePt t="75412" x="2032000" y="6172200"/>
          <p14:tracePt t="75428" x="2051050" y="6178550"/>
          <p14:tracePt t="75444" x="2076450" y="6184900"/>
          <p14:tracePt t="75461" x="2114550" y="6184900"/>
          <p14:tracePt t="75478" x="2165350" y="6191250"/>
          <p14:tracePt t="75495" x="2209800" y="6197600"/>
          <p14:tracePt t="75511" x="2292350" y="6210300"/>
          <p14:tracePt t="75528" x="2381250" y="6210300"/>
          <p14:tracePt t="75545" x="2406650" y="6210300"/>
          <p14:tracePt t="75561" x="2444750" y="6197600"/>
          <p14:tracePt t="75578" x="2470150" y="6197600"/>
          <p14:tracePt t="75595" x="2514600" y="6184900"/>
          <p14:tracePt t="75611" x="2533650" y="6178550"/>
          <p14:tracePt t="75628" x="2590800" y="6159500"/>
          <p14:tracePt t="75645" x="2628900" y="6108700"/>
          <p14:tracePt t="75662" x="2647950" y="6076950"/>
          <p14:tracePt t="75678" x="2667000" y="6064250"/>
          <p14:tracePt t="75695" x="2673350" y="6045200"/>
          <p14:tracePt t="75712" x="2679700" y="6032500"/>
          <p14:tracePt t="75728" x="2679700" y="6013450"/>
          <p14:tracePt t="75745" x="2679700" y="6000750"/>
          <p14:tracePt t="75815" x="2679700" y="5994400"/>
          <p14:tracePt t="75823" x="2673350" y="5988050"/>
          <p14:tracePt t="75831" x="2660650" y="5981700"/>
          <p14:tracePt t="75845" x="2641600" y="5975350"/>
          <p14:tracePt t="75845" x="2628900" y="5975350"/>
          <p14:tracePt t="75848" x="2622550" y="5969000"/>
          <p14:tracePt t="75862" x="2565400" y="5969000"/>
          <p14:tracePt t="75879" x="2508250" y="5956300"/>
          <p14:tracePt t="75895" x="2457450" y="5956300"/>
          <p14:tracePt t="75912" x="2406650" y="5956300"/>
          <p14:tracePt t="75929" x="2343150" y="5956300"/>
          <p14:tracePt t="75946" x="2286000" y="5956300"/>
          <p14:tracePt t="75962" x="2235200" y="5956300"/>
          <p14:tracePt t="75979" x="2139950" y="5975350"/>
          <p14:tracePt t="75996" x="2082800" y="5994400"/>
          <p14:tracePt t="76012" x="2038350" y="6000750"/>
          <p14:tracePt t="76029" x="2006600" y="6019800"/>
          <p14:tracePt t="76045" x="1993900" y="6032500"/>
          <p14:tracePt t="76063" x="1987550" y="6038850"/>
          <p14:tracePt t="76080" x="1981200" y="6038850"/>
          <p14:tracePt t="76096" x="1974850" y="6038850"/>
          <p14:tracePt t="76112" x="1974850" y="6045200"/>
          <p14:tracePt t="76129" x="1968500" y="6051550"/>
          <p14:tracePt t="76146" x="1968500" y="6064250"/>
          <p14:tracePt t="76162" x="1968500" y="6070600"/>
          <p14:tracePt t="76179" x="1968500" y="6083300"/>
          <p14:tracePt t="76196" x="1962150" y="6108700"/>
          <p14:tracePt t="76212" x="1962150" y="6134100"/>
          <p14:tracePt t="76229" x="1968500" y="6165850"/>
          <p14:tracePt t="76246" x="1981200" y="6197600"/>
          <p14:tracePt t="76263" x="2006600" y="6235700"/>
          <p14:tracePt t="76279" x="2012950" y="6242050"/>
          <p14:tracePt t="76296" x="2032000" y="6254750"/>
          <p14:tracePt t="76313" x="2076450" y="6267450"/>
          <p14:tracePt t="76329" x="2101850" y="6273800"/>
          <p14:tracePt t="76346" x="2146300" y="6280150"/>
          <p14:tracePt t="76363" x="2184400" y="6280150"/>
          <p14:tracePt t="76379" x="2254250" y="6292850"/>
          <p14:tracePt t="76396" x="2324100" y="6292850"/>
          <p14:tracePt t="76413" x="2406650" y="6292850"/>
          <p14:tracePt t="76430" x="2438400" y="6292850"/>
          <p14:tracePt t="76447" x="2463800" y="6292850"/>
          <p14:tracePt t="76483" x="2470150" y="6292850"/>
          <p14:tracePt t="76484" x="2476500" y="6292850"/>
          <p14:tracePt t="76496" x="2482850" y="6273800"/>
          <p14:tracePt t="76513" x="2514600" y="6235700"/>
          <p14:tracePt t="76530" x="2552700" y="6178550"/>
          <p14:tracePt t="76546" x="2571750" y="6134100"/>
          <p14:tracePt t="76563" x="2584450" y="6102350"/>
          <p14:tracePt t="76580" x="2590800" y="6076950"/>
          <p14:tracePt t="76596" x="2590800" y="6051550"/>
          <p14:tracePt t="76613" x="2590800" y="6038850"/>
          <p14:tracePt t="76630" x="2590800" y="6026150"/>
          <p14:tracePt t="76725" x="2584450" y="6026150"/>
          <p14:tracePt t="76733" x="2578100" y="6026150"/>
          <p14:tracePt t="76741" x="2565400" y="6019800"/>
          <p14:tracePt t="76749" x="2552700" y="6019800"/>
          <p14:tracePt t="76753" x="2514600" y="6013450"/>
          <p14:tracePt t="76763" x="2463800" y="6000750"/>
          <p14:tracePt t="76780" x="2413000" y="6000750"/>
          <p14:tracePt t="76797" x="2355850" y="5994400"/>
          <p14:tracePt t="76813" x="2305050" y="5994400"/>
          <p14:tracePt t="76830" x="2260600" y="6000750"/>
          <p14:tracePt t="76847" x="2209800" y="6007100"/>
          <p14:tracePt t="76863" x="2159000" y="6026150"/>
          <p14:tracePt t="76880" x="2120900" y="6032500"/>
          <p14:tracePt t="76897" x="2076450" y="6045200"/>
          <p14:tracePt t="76913" x="2038350" y="6064250"/>
          <p14:tracePt t="76930" x="1981200" y="6083300"/>
          <p14:tracePt t="76947" x="1949450" y="6096000"/>
          <p14:tracePt t="76964" x="1930400" y="6102350"/>
          <p14:tracePt t="76980" x="1924050" y="6108700"/>
          <p14:tracePt t="76997" x="1917700" y="6115050"/>
          <p14:tracePt t="77014" x="1917700" y="6121400"/>
          <p14:tracePt t="77051" x="1917700" y="6127750"/>
          <p14:tracePt t="77067" x="1917700" y="6140450"/>
          <p14:tracePt t="77081" x="1917700" y="6153150"/>
          <p14:tracePt t="77081" x="1930400" y="6178550"/>
          <p14:tracePt t="77097" x="1955800" y="6191250"/>
          <p14:tracePt t="77114" x="1993900" y="6210300"/>
          <p14:tracePt t="77130" x="2038350" y="6229350"/>
          <p14:tracePt t="77147" x="2089150" y="6242050"/>
          <p14:tracePt t="77164" x="2139950" y="6254750"/>
          <p14:tracePt t="77181" x="2197100" y="6261100"/>
          <p14:tracePt t="77197" x="2260600" y="6286500"/>
          <p14:tracePt t="77214" x="2349500" y="6286500"/>
          <p14:tracePt t="77231" x="2393950" y="6286500"/>
          <p14:tracePt t="77248" x="2406650" y="6286500"/>
          <p14:tracePt t="77264" x="2413000" y="6286500"/>
          <p14:tracePt t="77281" x="2419350" y="6286500"/>
          <p14:tracePt t="77297" x="2432050" y="6267450"/>
          <p14:tracePt t="77314" x="2444750" y="6242050"/>
          <p14:tracePt t="77314" x="2451100" y="6223000"/>
          <p14:tracePt t="77331" x="2463800" y="6203950"/>
          <p14:tracePt t="77347" x="2470150" y="6191250"/>
          <p14:tracePt t="77364" x="2470150" y="6184900"/>
          <p14:tracePt t="77381" x="2470150" y="6178550"/>
          <p14:tracePt t="77398" x="2476500" y="6172200"/>
          <p14:tracePt t="77414" x="2476500" y="6165850"/>
          <p14:tracePt t="77431" x="2476500" y="6159500"/>
          <p14:tracePt t="77448" x="2476500" y="6153150"/>
          <p14:tracePt t="77465" x="2476500" y="6134100"/>
          <p14:tracePt t="77482" x="2470150" y="6121400"/>
          <p14:tracePt t="77498" x="2444750" y="6089650"/>
          <p14:tracePt t="77515" x="2432050" y="6083300"/>
          <p14:tracePt t="77531" x="2419350" y="6064250"/>
          <p14:tracePt t="77548" x="2387600" y="6057900"/>
          <p14:tracePt t="77564" x="2362200" y="6051550"/>
          <p14:tracePt t="77581" x="2317750" y="6045200"/>
          <p14:tracePt t="77598" x="2292350" y="6045200"/>
          <p14:tracePt t="77615" x="2235200" y="6045200"/>
          <p14:tracePt t="77632" x="2178050" y="6038850"/>
          <p14:tracePt t="77648" x="2127250" y="6032500"/>
          <p14:tracePt t="77665" x="2095500" y="6026150"/>
          <p14:tracePt t="77682" x="2070100" y="6026150"/>
          <p14:tracePt t="77698" x="2032000" y="6026150"/>
          <p14:tracePt t="77715" x="2006600" y="6026150"/>
          <p14:tracePt t="77731" x="1968500" y="6026150"/>
          <p14:tracePt t="77748" x="1955800" y="6026150"/>
          <p14:tracePt t="77765" x="1943100" y="6051550"/>
          <p14:tracePt t="77782" x="1936750" y="6057900"/>
          <p14:tracePt t="77798" x="1930400" y="6076950"/>
          <p14:tracePt t="77815" x="1930400" y="6089650"/>
          <p14:tracePt t="77832" x="1930400" y="6102350"/>
          <p14:tracePt t="77849" x="1930400" y="6115050"/>
          <p14:tracePt t="77865" x="1930400" y="6127750"/>
          <p14:tracePt t="77882" x="1949450" y="6172200"/>
          <p14:tracePt t="77899" x="1949450" y="6178550"/>
          <p14:tracePt t="77916" x="1962150" y="6191250"/>
          <p14:tracePt t="77932" x="1974850" y="6197600"/>
          <p14:tracePt t="77949" x="2006600" y="6203950"/>
          <p14:tracePt t="77966" x="2038350" y="6216650"/>
          <p14:tracePt t="77982" x="2095500" y="6223000"/>
          <p14:tracePt t="78000" x="2146300" y="6223000"/>
          <p14:tracePt t="78016" x="2209800" y="6229350"/>
          <p14:tracePt t="78032" x="2241550" y="6229350"/>
          <p14:tracePt t="78049" x="2317750" y="6229350"/>
          <p14:tracePt t="78065" x="2355850" y="6216650"/>
          <p14:tracePt t="78082" x="2387600" y="6203950"/>
          <p14:tracePt t="78099" x="2413000" y="6178550"/>
          <p14:tracePt t="78116" x="2432050" y="6159500"/>
          <p14:tracePt t="78132" x="2451100" y="6140450"/>
          <p14:tracePt t="78150" x="2476500" y="6102350"/>
          <p14:tracePt t="78166" x="2489200" y="6064250"/>
          <p14:tracePt t="78182" x="2501900" y="6013450"/>
          <p14:tracePt t="78199" x="2501900" y="5994400"/>
          <p14:tracePt t="78216" x="2501900" y="5975350"/>
          <p14:tracePt t="78232" x="2508250" y="5943600"/>
          <p14:tracePt t="78249" x="2508250" y="5937250"/>
          <p14:tracePt t="78266" x="2508250" y="5930900"/>
          <p14:tracePt t="78357" x="2482850" y="5930900"/>
          <p14:tracePt t="78365" x="2387600" y="5930900"/>
          <p14:tracePt t="78379" x="2324100" y="5930900"/>
          <p14:tracePt t="78384" x="2254250" y="5930900"/>
          <p14:tracePt t="78399" x="2178050" y="5930900"/>
          <p14:tracePt t="78416" x="2089150" y="5930900"/>
          <p14:tracePt t="78433" x="2051050" y="5943600"/>
          <p14:tracePt t="78450" x="2038350" y="5949950"/>
          <p14:tracePt t="78466" x="2038350" y="5956300"/>
          <p14:tracePt t="78483" x="2019300" y="5969000"/>
          <p14:tracePt t="78500" x="2006600" y="5994400"/>
          <p14:tracePt t="78516" x="1981200" y="6026150"/>
          <p14:tracePt t="78533" x="1962150" y="6070600"/>
          <p14:tracePt t="78549" x="1936750" y="6115050"/>
          <p14:tracePt t="78566" x="1930400" y="6140450"/>
          <p14:tracePt t="78584" x="1930400" y="6153150"/>
          <p14:tracePt t="78600" x="1930400" y="6159500"/>
          <p14:tracePt t="78616" x="1930400" y="6172200"/>
          <p14:tracePt t="78633" x="1930400" y="6178550"/>
          <p14:tracePt t="78650" x="1930400" y="6184900"/>
          <p14:tracePt t="78666" x="1943100" y="6197600"/>
          <p14:tracePt t="78683" x="1962150" y="6210300"/>
          <p14:tracePt t="78700" x="1993900" y="6216650"/>
          <p14:tracePt t="78717" x="2025650" y="6229350"/>
          <p14:tracePt t="78733" x="2076450" y="6235700"/>
          <p14:tracePt t="78750" x="2133600" y="6242050"/>
          <p14:tracePt t="78767" x="2260600" y="6261100"/>
          <p14:tracePt t="78784" x="2330450" y="6267450"/>
          <p14:tracePt t="78800" x="2374900" y="6267450"/>
          <p14:tracePt t="78817" x="2387600" y="6267450"/>
          <p14:tracePt t="78833" x="2400300" y="6267450"/>
          <p14:tracePt t="78850" x="2419350" y="6254750"/>
          <p14:tracePt t="78867" x="2432050" y="6242050"/>
          <p14:tracePt t="78883" x="2451100" y="6229350"/>
          <p14:tracePt t="78900" x="2470150" y="6197600"/>
          <p14:tracePt t="78917" x="2482850" y="6191250"/>
          <p14:tracePt t="78933" x="2482850" y="6178550"/>
          <p14:tracePt t="78950" x="2482850" y="6172200"/>
          <p14:tracePt t="78967" x="2482850" y="6165850"/>
          <p14:tracePt t="79001" x="2482850" y="6159500"/>
          <p14:tracePt t="79002" x="2482850" y="6153150"/>
          <p14:tracePt t="79017" x="2470150" y="6146800"/>
          <p14:tracePt t="79034" x="2451100" y="6127750"/>
          <p14:tracePt t="79050" x="2432050" y="6115050"/>
          <p14:tracePt t="79067" x="2413000" y="6108700"/>
          <p14:tracePt t="79084" x="2400300" y="6108700"/>
          <p14:tracePt t="79101" x="2381250" y="6102350"/>
          <p14:tracePt t="79118" x="2362200" y="6102350"/>
          <p14:tracePt t="79134" x="2330450" y="6102350"/>
          <p14:tracePt t="79151" x="2298700" y="6102350"/>
          <p14:tracePt t="79167" x="2260600" y="6102350"/>
          <p14:tracePt t="79184" x="2228850" y="6102350"/>
          <p14:tracePt t="79201" x="2190750" y="6108700"/>
          <p14:tracePt t="79217" x="2178050" y="6108700"/>
          <p14:tracePt t="79234" x="2159000" y="6108700"/>
          <p14:tracePt t="79251" x="2127250" y="6127750"/>
          <p14:tracePt t="79268" x="2114550" y="6134100"/>
          <p14:tracePt t="79284" x="2108200" y="6140450"/>
          <p14:tracePt t="79301" x="2101850" y="6146800"/>
          <p14:tracePt t="79317" x="2089150" y="6159500"/>
          <p14:tracePt t="79334" x="2089150" y="6165850"/>
          <p14:tracePt t="79351" x="2089150" y="6172200"/>
          <p14:tracePt t="79368" x="2089150" y="6178550"/>
          <p14:tracePt t="79384" x="2089150" y="6191250"/>
          <p14:tracePt t="79401" x="2095500" y="6203950"/>
          <p14:tracePt t="79418" x="2108200" y="6210300"/>
          <p14:tracePt t="79434" x="2133600" y="6223000"/>
          <p14:tracePt t="79451" x="2184400" y="6235700"/>
          <p14:tracePt t="79468" x="2247900" y="6235700"/>
          <p14:tracePt t="79484" x="2330450" y="6235700"/>
          <p14:tracePt t="79502" x="2413000" y="6210300"/>
          <p14:tracePt t="79518" x="2482850" y="6191250"/>
          <p14:tracePt t="79535" x="2552700" y="6172200"/>
          <p14:tracePt t="79551" x="2584450" y="6159500"/>
          <p14:tracePt t="79568" x="2609850" y="6134100"/>
          <p14:tracePt t="79585" x="2616200" y="6096000"/>
          <p14:tracePt t="79602" x="2616200" y="6076950"/>
          <p14:tracePt t="79618" x="2616200" y="6064250"/>
          <p14:tracePt t="79635" x="2616200" y="6051550"/>
          <p14:tracePt t="79651" x="2616200" y="6045200"/>
          <p14:tracePt t="79685" x="2616200" y="6038850"/>
          <p14:tracePt t="79686" x="2609850" y="6038850"/>
          <p14:tracePt t="79701" x="2597150" y="6026150"/>
          <p14:tracePt t="79718" x="2559050" y="6019800"/>
          <p14:tracePt t="79735" x="2489200" y="6013450"/>
          <p14:tracePt t="79752" x="2413000" y="6013450"/>
          <p14:tracePt t="79768" x="2311400" y="6019800"/>
          <p14:tracePt t="79785" x="2152650" y="6051550"/>
          <p14:tracePt t="79802" x="2051050" y="6076950"/>
          <p14:tracePt t="79818" x="2006600" y="6089650"/>
          <p14:tracePt t="79835" x="1993900" y="6096000"/>
          <p14:tracePt t="79852" x="1974850" y="6102350"/>
          <p14:tracePt t="79868" x="1968500" y="6108700"/>
          <p14:tracePt t="79886" x="1955800" y="6127750"/>
          <p14:tracePt t="79902" x="1943100" y="6140450"/>
          <p14:tracePt t="79902" x="1943100" y="6159500"/>
          <p14:tracePt t="79920" x="1943100" y="6191250"/>
          <p14:tracePt t="79935" x="1943100" y="6229350"/>
          <p14:tracePt t="79952" x="1943100" y="6254750"/>
          <p14:tracePt t="79969" x="1949450" y="6286500"/>
          <p14:tracePt t="79985" x="1962150" y="6299200"/>
          <p14:tracePt t="80002" x="1981200" y="6311900"/>
          <p14:tracePt t="80019" x="2032000" y="6350000"/>
          <p14:tracePt t="80035" x="2089150" y="6362700"/>
          <p14:tracePt t="80052" x="2171700" y="6369050"/>
          <p14:tracePt t="80069" x="2247900" y="6369050"/>
          <p14:tracePt t="80085" x="2343150" y="6343650"/>
          <p14:tracePt t="80102" x="2393950" y="6324600"/>
          <p14:tracePt t="80119" x="2451100" y="6286500"/>
          <p14:tracePt t="80136" x="2470150" y="6280150"/>
          <p14:tracePt t="80152" x="2470150" y="6261100"/>
          <p14:tracePt t="80169" x="2470150" y="6229350"/>
          <p14:tracePt t="80185" x="2470150" y="6210300"/>
          <p14:tracePt t="80202" x="2470150" y="6197600"/>
          <p14:tracePt t="80219" x="2470150" y="6191250"/>
          <p14:tracePt t="80275" x="2463800" y="6184900"/>
          <p14:tracePt t="80275" x="2457450" y="6184900"/>
          <p14:tracePt t="80291" x="2451100" y="6178550"/>
          <p14:tracePt t="80307" x="2425700" y="6172200"/>
          <p14:tracePt t="80313" x="2406650" y="6165850"/>
          <p14:tracePt t="80320" x="2349500" y="6153150"/>
          <p14:tracePt t="80336" x="2305050" y="6153150"/>
          <p14:tracePt t="80353" x="2203450" y="6146800"/>
          <p14:tracePt t="80369" x="2120900" y="6134100"/>
          <p14:tracePt t="80386" x="2076450" y="6127750"/>
          <p14:tracePt t="80403" x="2025650" y="6121400"/>
          <p14:tracePt t="80419" x="1993900" y="6115050"/>
          <p14:tracePt t="80436" x="1974850" y="6115050"/>
          <p14:tracePt t="80453" x="1949450" y="6115050"/>
          <p14:tracePt t="80470" x="1936750" y="6115050"/>
          <p14:tracePt t="80486" x="1924050" y="6115050"/>
          <p14:tracePt t="80503" x="1924050" y="6140450"/>
          <p14:tracePt t="80519" x="1917700" y="6184900"/>
          <p14:tracePt t="80536" x="1917700" y="6223000"/>
          <p14:tracePt t="80553" x="1917700" y="6248400"/>
          <p14:tracePt t="80569" x="1917700" y="6273800"/>
          <p14:tracePt t="80586" x="1930400" y="6299200"/>
          <p14:tracePt t="80603" x="1943100" y="6318250"/>
          <p14:tracePt t="80620" x="1981200" y="6337300"/>
          <p14:tracePt t="80636" x="2044700" y="6362700"/>
          <p14:tracePt t="80653" x="2114550" y="6375400"/>
          <p14:tracePt t="80670" x="2203450" y="6375400"/>
          <p14:tracePt t="80686" x="2336800" y="6343650"/>
          <p14:tracePt t="80703" x="2387600" y="6318250"/>
          <p14:tracePt t="80720" x="2432050" y="6292850"/>
          <p14:tracePt t="80737" x="2463800" y="6273800"/>
          <p14:tracePt t="80753" x="2476500" y="6242050"/>
          <p14:tracePt t="80770" x="2482850" y="6172200"/>
          <p14:tracePt t="80786" x="2482850" y="6121400"/>
          <p14:tracePt t="80803" x="2482850" y="6051550"/>
          <p14:tracePt t="80820" x="2463800" y="6007100"/>
          <p14:tracePt t="80837" x="2438400" y="5975350"/>
          <p14:tracePt t="80853" x="2425700" y="5962650"/>
          <p14:tracePt t="80870" x="2413000" y="5949950"/>
          <p14:tracePt t="80887" x="2406650" y="5949950"/>
          <p14:tracePt t="80903" x="2393950" y="5949950"/>
          <p14:tracePt t="80920" x="2368550" y="5943600"/>
          <p14:tracePt t="80937" x="2266950" y="5943600"/>
          <p14:tracePt t="80954" x="2178050" y="5956300"/>
          <p14:tracePt t="80970" x="2114550" y="5988050"/>
          <p14:tracePt t="80987" x="2051050" y="6000750"/>
          <p14:tracePt t="81004" x="2032000" y="6013450"/>
          <p14:tracePt t="81020" x="2019300" y="6013450"/>
          <p14:tracePt t="81037" x="2012950" y="6019800"/>
          <p14:tracePt t="81054" x="2006600" y="6032500"/>
          <p14:tracePt t="81070" x="2006600" y="6070600"/>
          <p14:tracePt t="81087" x="2006600" y="6127750"/>
          <p14:tracePt t="81104" x="2006600" y="6184900"/>
          <p14:tracePt t="81120" x="2019300" y="6242050"/>
          <p14:tracePt t="81137" x="2025650" y="6273800"/>
          <p14:tracePt t="81154" x="2051050" y="6292850"/>
          <p14:tracePt t="81170" x="2070100" y="6305550"/>
          <p14:tracePt t="81187" x="2095500" y="6324600"/>
          <p14:tracePt t="81204" x="2139950" y="6324600"/>
          <p14:tracePt t="81221" x="2178050" y="6324600"/>
          <p14:tracePt t="81237" x="2241550" y="6318250"/>
          <p14:tracePt t="81254" x="2279650" y="6299200"/>
          <p14:tracePt t="81270" x="2324100" y="6273800"/>
          <p14:tracePt t="81287" x="2343150" y="6273800"/>
          <p14:tracePt t="81305" x="2355850" y="6267450"/>
          <p14:tracePt t="81321" x="2362200" y="6248400"/>
          <p14:tracePt t="81338" x="2362200" y="6242050"/>
          <p14:tracePt t="81354" x="2368550" y="6229350"/>
          <p14:tracePt t="81371" x="2368550" y="6216650"/>
          <p14:tracePt t="81387" x="2368550" y="6203950"/>
          <p14:tracePt t="81404" x="2368550" y="6184900"/>
          <p14:tracePt t="81421" x="2368550" y="6178550"/>
          <p14:tracePt t="81438" x="2362200" y="6172200"/>
          <p14:tracePt t="81454" x="2355850" y="6172200"/>
          <p14:tracePt t="81589" x="2349500" y="6172200"/>
          <p14:tracePt t="81597" x="2343150" y="6172200"/>
          <p14:tracePt t="81605" x="2317750" y="6172200"/>
          <p14:tracePt t="81713" x="2311400" y="6172200"/>
          <p14:tracePt t="81721" x="2305050" y="6172200"/>
          <p14:tracePt t="81767" x="2305050" y="6178550"/>
          <p14:tracePt t="81783" x="2292350" y="6178550"/>
          <p14:tracePt t="81791" x="2279650" y="6184900"/>
          <p14:tracePt t="81939" x="2286000" y="6184900"/>
          <p14:tracePt t="81947" x="2311400" y="6184900"/>
          <p14:tracePt t="81955" x="2387600" y="6191250"/>
          <p14:tracePt t="81964" x="2425700" y="6197600"/>
          <p14:tracePt t="81972" x="2533650" y="6216650"/>
          <p14:tracePt t="81988" x="2654300" y="6235700"/>
          <p14:tracePt t="82005" x="2806700" y="6242050"/>
          <p14:tracePt t="82022" x="3060700" y="6248400"/>
          <p14:tracePt t="82039" x="3168650" y="6248400"/>
          <p14:tracePt t="82055" x="3289300" y="6248400"/>
          <p14:tracePt t="82072" x="3378200" y="6248400"/>
          <p14:tracePt t="82089" x="3486150" y="6248400"/>
          <p14:tracePt t="82105" x="3683000" y="6242050"/>
          <p14:tracePt t="82122" x="3937000" y="6210300"/>
          <p14:tracePt t="82139" x="4400550" y="6089650"/>
          <p14:tracePt t="82156" x="4667250" y="5975350"/>
          <p14:tracePt t="82172" x="4965700" y="5861050"/>
          <p14:tracePt t="82189" x="5187950" y="5797550"/>
          <p14:tracePt t="82205" x="5486400" y="5702300"/>
          <p14:tracePt t="82222" x="5721350" y="5613400"/>
          <p14:tracePt t="82240" x="5886450" y="5549900"/>
          <p14:tracePt t="82256" x="5981700" y="5492750"/>
          <p14:tracePt t="82256" x="6019800" y="5473700"/>
          <p14:tracePt t="82273" x="6121400" y="5397500"/>
          <p14:tracePt t="82289" x="6203950" y="5314950"/>
          <p14:tracePt t="82306" x="6248400" y="5283200"/>
          <p14:tracePt t="82322" x="6261100" y="5270500"/>
          <p14:tracePt t="82340" x="6273800" y="5257800"/>
          <p14:tracePt t="82356" x="6292850" y="5251450"/>
          <p14:tracePt t="82372" x="6311900" y="5245100"/>
          <p14:tracePt t="82389" x="6318250" y="5238750"/>
          <p14:tracePt t="82429" x="6324600" y="5238750"/>
          <p14:tracePt t="82435" x="6330950" y="5232400"/>
          <p14:tracePt t="82451" x="6343650" y="5226050"/>
          <p14:tracePt t="82456" x="6350000" y="5226050"/>
          <p14:tracePt t="82472" x="6356350" y="5226050"/>
          <p14:tracePt t="82591" x="6356350" y="5238750"/>
          <p14:tracePt t="82599" x="6356350" y="5264150"/>
          <p14:tracePt t="82607" x="6356350" y="5289550"/>
          <p14:tracePt t="82607" x="6356350" y="5302250"/>
          <p14:tracePt t="82623" x="6356350" y="5308600"/>
          <p14:tracePt t="82640" x="6356350" y="5321300"/>
          <p14:tracePt t="82656" x="6356350" y="5327650"/>
          <p14:tracePt t="82809" x="6356350" y="5314950"/>
          <p14:tracePt t="82817" x="6356350" y="5308600"/>
          <p14:tracePt t="82825" x="6362700" y="5295900"/>
          <p14:tracePt t="82840" x="6369050" y="5283200"/>
          <p14:tracePt t="82840" x="6375400" y="5264150"/>
          <p14:tracePt t="82857" x="6388100" y="5207000"/>
          <p14:tracePt t="82873" x="6407150" y="5130800"/>
          <p14:tracePt t="82890" x="6419850" y="5080000"/>
          <p14:tracePt t="82907" x="6426200" y="5054600"/>
          <p14:tracePt t="82923" x="6432550" y="5029200"/>
          <p14:tracePt t="82940" x="6445250" y="5003800"/>
          <p14:tracePt t="82957" x="6445250" y="4991100"/>
          <p14:tracePt t="82973" x="6445250" y="4984750"/>
          <p14:tracePt t="83346" x="6451600" y="4984750"/>
          <p14:tracePt t="83878" x="0" y="0"/>
        </p14:tracePtLst>
        <p14:tracePtLst>
          <p14:tracePt t="89594" x="8597900" y="5219700"/>
          <p14:tracePt t="89601" x="8591550" y="5213350"/>
          <p14:tracePt t="89609" x="8585200" y="5207000"/>
          <p14:tracePt t="89619" x="8585200" y="5200650"/>
          <p14:tracePt t="89619" x="8585200" y="5194300"/>
          <p14:tracePt t="89647" x="8578850" y="5194300"/>
          <p14:tracePt t="89655" x="8572500" y="5175250"/>
          <p14:tracePt t="89671" x="8572500" y="5168900"/>
          <p14:tracePt t="89685" x="8572500" y="5162550"/>
          <p14:tracePt t="89702" x="8566150" y="5162550"/>
          <p14:tracePt t="89719" x="8559800" y="5156200"/>
          <p14:tracePt t="89736" x="8540750" y="5143500"/>
          <p14:tracePt t="89752" x="8515350" y="5124450"/>
          <p14:tracePt t="89769" x="8496300" y="5118100"/>
          <p14:tracePt t="89785" x="8483600" y="5105400"/>
          <p14:tracePt t="89841" x="8477250" y="5105400"/>
          <p14:tracePt t="89857" x="8470900" y="5105400"/>
          <p14:tracePt t="89865" x="8464550" y="5105400"/>
          <p14:tracePt t="89882" x="8451850" y="5105400"/>
          <p14:tracePt t="89889" x="8445500" y="5105400"/>
          <p14:tracePt t="89902" x="8432800" y="5111750"/>
          <p14:tracePt t="89903" x="8388350" y="5124450"/>
          <p14:tracePt t="89903" x="8375650" y="5130800"/>
          <p14:tracePt t="89919" x="8343900" y="5156200"/>
          <p14:tracePt t="89936" x="8312150" y="5187950"/>
          <p14:tracePt t="89952" x="8274050" y="5207000"/>
          <p14:tracePt t="89970" x="8261350" y="5226050"/>
          <p14:tracePt t="89986" x="8255000" y="5238750"/>
          <p14:tracePt t="90003" x="8255000" y="5270500"/>
          <p14:tracePt t="90019" x="8255000" y="5327650"/>
          <p14:tracePt t="90037" x="8255000" y="5346700"/>
          <p14:tracePt t="90053" x="8255000" y="5359400"/>
          <p14:tracePt t="90069" x="8255000" y="5372100"/>
          <p14:tracePt t="90086" x="8267700" y="5391150"/>
          <p14:tracePt t="90103" x="8286750" y="5397500"/>
          <p14:tracePt t="90119" x="8305800" y="5403850"/>
          <p14:tracePt t="90136" x="8318500" y="5410200"/>
          <p14:tracePt t="90136" x="8324850" y="5410200"/>
          <p14:tracePt t="90153" x="8337550" y="5410200"/>
          <p14:tracePt t="90169" x="8362950" y="5416550"/>
          <p14:tracePt t="90186" x="8401050" y="5429250"/>
          <p14:tracePt t="90203" x="8439150" y="5429250"/>
          <p14:tracePt t="90220" x="8477250" y="5429250"/>
          <p14:tracePt t="90236" x="8502650" y="5416550"/>
          <p14:tracePt t="90236" x="8515350" y="5403850"/>
          <p14:tracePt t="90253" x="8528050" y="5391150"/>
          <p14:tracePt t="90271" x="8553450" y="5372100"/>
          <p14:tracePt t="90286" x="8578850" y="5365750"/>
          <p14:tracePt t="90303" x="8629650" y="5334000"/>
          <p14:tracePt t="90320" x="8661400" y="5314950"/>
          <p14:tracePt t="90336" x="8699500" y="5289550"/>
          <p14:tracePt t="90353" x="8712200" y="5257800"/>
          <p14:tracePt t="90370" x="8718550" y="5245100"/>
          <p14:tracePt t="90387" x="8731250" y="5238750"/>
          <p14:tracePt t="90403" x="8743950" y="5232400"/>
          <p14:tracePt t="90420" x="8750300" y="5226050"/>
          <p14:tracePt t="90437" x="8756650" y="5219700"/>
          <p14:tracePt t="90453" x="8756650" y="5200650"/>
          <p14:tracePt t="90470" x="8756650" y="5194300"/>
          <p14:tracePt t="90487" x="8763000" y="5187950"/>
          <p14:tracePt t="90503" x="8763000" y="5168900"/>
          <p14:tracePt t="90520" x="8743950" y="5149850"/>
          <p14:tracePt t="90537" x="8724900" y="5130800"/>
          <p14:tracePt t="90554" x="8686800" y="5099050"/>
          <p14:tracePt t="90570" x="8648700" y="5073650"/>
          <p14:tracePt t="90570" x="8616950" y="5067300"/>
          <p14:tracePt t="90587" x="8578850" y="5060950"/>
          <p14:tracePt t="90604" x="8528050" y="5054600"/>
          <p14:tracePt t="90620" x="8445500" y="5054600"/>
          <p14:tracePt t="90637" x="8343900" y="5054600"/>
          <p14:tracePt t="90654" x="8274050" y="5067300"/>
          <p14:tracePt t="90671" x="8229600" y="5086350"/>
          <p14:tracePt t="90687" x="8204200" y="5111750"/>
          <p14:tracePt t="90705" x="8185150" y="5124450"/>
          <p14:tracePt t="90720" x="8166100" y="5162550"/>
          <p14:tracePt t="90737" x="8153400" y="5213350"/>
          <p14:tracePt t="90754" x="8140700" y="5283200"/>
          <p14:tracePt t="90771" x="8134350" y="5359400"/>
          <p14:tracePt t="90787" x="8134350" y="5454650"/>
          <p14:tracePt t="90804" x="8153400" y="5530850"/>
          <p14:tracePt t="90821" x="8197850" y="5600700"/>
          <p14:tracePt t="90837" x="8216900" y="5626100"/>
          <p14:tracePt t="90855" x="8248650" y="5638800"/>
          <p14:tracePt t="90870" x="8293100" y="5651500"/>
          <p14:tracePt t="90887" x="8343900" y="5657850"/>
          <p14:tracePt t="90904" x="8401050" y="5657850"/>
          <p14:tracePt t="90921" x="8502650" y="5657850"/>
          <p14:tracePt t="90938" x="8585200" y="5645150"/>
          <p14:tracePt t="90954" x="8655050" y="5613400"/>
          <p14:tracePt t="90971" x="8712200" y="5588000"/>
          <p14:tracePt t="90987" x="8763000" y="5549900"/>
          <p14:tracePt t="91004" x="8782050" y="5499100"/>
          <p14:tracePt t="91021" x="8794750" y="5435600"/>
          <p14:tracePt t="91039" x="8801100" y="5397500"/>
          <p14:tracePt t="91055" x="8801100" y="5378450"/>
          <p14:tracePt t="91071" x="8794750" y="5359400"/>
          <p14:tracePt t="91088" x="8782050" y="5340350"/>
          <p14:tracePt t="91104" x="8756650" y="5289550"/>
          <p14:tracePt t="91121" x="8699500" y="5219700"/>
          <p14:tracePt t="91138" x="8655050" y="5168900"/>
          <p14:tracePt t="91155" x="8591550" y="5118100"/>
          <p14:tracePt t="91171" x="8559800" y="5099050"/>
          <p14:tracePt t="91188" x="8509000" y="5080000"/>
          <p14:tracePt t="91205" x="8464550" y="5067300"/>
          <p14:tracePt t="91221" x="8407400" y="5060950"/>
          <p14:tracePt t="91238" x="8350250" y="5060950"/>
          <p14:tracePt t="91255" x="8274050" y="5080000"/>
          <p14:tracePt t="91272" x="8223250" y="5105400"/>
          <p14:tracePt t="91288" x="8147050" y="5137150"/>
          <p14:tracePt t="91305" x="8121650" y="5156200"/>
          <p14:tracePt t="91321" x="8096250" y="5187950"/>
          <p14:tracePt t="91338" x="8083550" y="5207000"/>
          <p14:tracePt t="91355" x="8077200" y="5238750"/>
          <p14:tracePt t="91372" x="8077200" y="5289550"/>
          <p14:tracePt t="91388" x="8070850" y="5308600"/>
          <p14:tracePt t="91427" x="8070850" y="5321300"/>
          <p14:tracePt t="91435" x="8070850" y="5334000"/>
          <p14:tracePt t="91440" x="8089900" y="5359400"/>
          <p14:tracePt t="91455" x="8134350" y="5384800"/>
          <p14:tracePt t="91473" x="8178800" y="5410200"/>
          <p14:tracePt t="91488" x="8274050" y="5435600"/>
          <p14:tracePt t="91505" x="8318500" y="5435600"/>
          <p14:tracePt t="91522" x="8375650" y="5435600"/>
          <p14:tracePt t="91539" x="8451850" y="5429250"/>
          <p14:tracePt t="91555" x="8502650" y="5403850"/>
          <p14:tracePt t="91572" x="8547100" y="5378450"/>
          <p14:tracePt t="91588" x="8604250" y="5334000"/>
          <p14:tracePt t="91606" x="8648700" y="5289550"/>
          <p14:tracePt t="91622" x="8680450" y="5251450"/>
          <p14:tracePt t="91639" x="8686800" y="5207000"/>
          <p14:tracePt t="91656" x="8686800" y="5181600"/>
          <p14:tracePt t="91672" x="8686800" y="5162550"/>
          <p14:tracePt t="91689" x="8686800" y="5156200"/>
          <p14:tracePt t="91737" x="8686800" y="5149850"/>
          <p14:tracePt t="91753" x="8667750" y="5143500"/>
          <p14:tracePt t="91761" x="8655050" y="5130800"/>
          <p14:tracePt t="91767" x="8610600" y="5118100"/>
          <p14:tracePt t="91772" x="8483600" y="5080000"/>
          <p14:tracePt t="91789" x="8280400" y="5060950"/>
          <p14:tracePt t="91806" x="7988300" y="5041900"/>
          <p14:tracePt t="91822" x="7689850" y="5029200"/>
          <p14:tracePt t="91822" x="7556500" y="5029200"/>
          <p14:tracePt t="91839" x="7340600" y="5010150"/>
          <p14:tracePt t="91856" x="7188200" y="4984750"/>
          <p14:tracePt t="91872" x="7067550" y="4972050"/>
          <p14:tracePt t="91889" x="7004050" y="4959350"/>
          <p14:tracePt t="91906" x="6985000" y="4959350"/>
          <p14:tracePt t="91923" x="6972300" y="4953000"/>
          <p14:tracePt t="91939" x="6908800" y="4921250"/>
          <p14:tracePt t="91956" x="6794500" y="4864100"/>
          <p14:tracePt t="91972" x="6673850" y="4794250"/>
          <p14:tracePt t="91989" x="6496050" y="4718050"/>
          <p14:tracePt t="92006" x="6318250" y="4603750"/>
          <p14:tracePt t="92023" x="6051550" y="4464050"/>
          <p14:tracePt t="92039" x="5518150" y="4114800"/>
          <p14:tracePt t="92056" x="4946650" y="3752850"/>
          <p14:tracePt t="92073" x="4445000" y="3422650"/>
          <p14:tracePt t="92089" x="4019550" y="3117850"/>
          <p14:tracePt t="92106" x="3625850" y="2800350"/>
          <p14:tracePt t="92123" x="3194050" y="2368550"/>
          <p14:tracePt t="92140" x="2895600" y="2051050"/>
          <p14:tracePt t="92156" x="2673350" y="1854200"/>
          <p14:tracePt t="92156" x="2590800" y="1778000"/>
          <p14:tracePt t="92173" x="2457450" y="1657350"/>
          <p14:tracePt t="92190" x="2393950" y="1568450"/>
          <p14:tracePt t="92206" x="2317750" y="1460500"/>
          <p14:tracePt t="92224" x="2254250" y="1358900"/>
          <p14:tracePt t="92240" x="2190750" y="1282700"/>
          <p14:tracePt t="92257" x="2139950" y="1231900"/>
          <p14:tracePt t="92273" x="2133600" y="1219200"/>
          <p14:tracePt t="92321" x="2127250" y="1212850"/>
          <p14:tracePt t="92335" x="2127250" y="1200150"/>
          <p14:tracePt t="92343" x="2127250" y="1174750"/>
          <p14:tracePt t="92351" x="2120900" y="1155700"/>
          <p14:tracePt t="92359" x="2114550" y="1136650"/>
          <p14:tracePt t="92373" x="2108200" y="1136650"/>
          <p14:tracePt t="92701" x="2114550" y="1136650"/>
          <p14:tracePt t="92709" x="2152650" y="1143000"/>
          <p14:tracePt t="92717" x="2222500" y="1149350"/>
          <p14:tracePt t="92725" x="2286000" y="1155700"/>
          <p14:tracePt t="92726" x="2520950" y="1212850"/>
          <p14:tracePt t="92740" x="2762250" y="1263650"/>
          <p14:tracePt t="92757" x="2971800" y="1276350"/>
          <p14:tracePt t="92774" x="3124200" y="1295400"/>
          <p14:tracePt t="92791" x="3168650" y="1295400"/>
          <p14:tracePt t="92807" x="3181350" y="1295400"/>
          <p14:tracePt t="92849" x="3187700" y="1289050"/>
          <p14:tracePt t="92857" x="3194050" y="1257300"/>
          <p14:tracePt t="92871" x="3194050" y="1231900"/>
          <p14:tracePt t="92874" x="3200400" y="1181100"/>
          <p14:tracePt t="92891" x="3200400" y="1130300"/>
          <p14:tracePt t="92908" x="3187700" y="1104900"/>
          <p14:tracePt t="92924" x="3162300" y="1041400"/>
          <p14:tracePt t="92941" x="3060700" y="933450"/>
          <p14:tracePt t="92957" x="2971800" y="857250"/>
          <p14:tracePt t="92974" x="2787650" y="774700"/>
          <p14:tracePt t="92991" x="2489200" y="666750"/>
          <p14:tracePt t="93008" x="2025650" y="533400"/>
          <p14:tracePt t="93025" x="1492250" y="450850"/>
          <p14:tracePt t="93041" x="1085850" y="374650"/>
          <p14:tracePt t="93058" x="889000" y="342900"/>
          <p14:tracePt t="93074" x="787400" y="317500"/>
          <p14:tracePt t="93151" x="787400" y="323850"/>
          <p14:tracePt t="93159" x="787400" y="361950"/>
          <p14:tracePt t="93167" x="787400" y="406400"/>
          <p14:tracePt t="93175" x="800100" y="450850"/>
          <p14:tracePt t="93182" x="831850" y="590550"/>
          <p14:tracePt t="93191" x="908050" y="787400"/>
          <p14:tracePt t="93208" x="1035050" y="1009650"/>
          <p14:tracePt t="93224" x="1212850" y="1276350"/>
          <p14:tracePt t="93241" x="1454150" y="1581150"/>
          <p14:tracePt t="93259" x="1638300" y="1765300"/>
          <p14:tracePt t="93275" x="1949450" y="1962150"/>
          <p14:tracePt t="93291" x="2095500" y="2019300"/>
          <p14:tracePt t="93308" x="2260600" y="2057400"/>
          <p14:tracePt t="93325" x="2343150" y="2063750"/>
          <p14:tracePt t="93342" x="2355850" y="2057400"/>
          <p14:tracePt t="93359" x="2400300" y="2025650"/>
          <p14:tracePt t="93375" x="2444750" y="1981200"/>
          <p14:tracePt t="93392" x="2489200" y="1879600"/>
          <p14:tracePt t="93408" x="2520950" y="1758950"/>
          <p14:tracePt t="93426" x="2527300" y="1644650"/>
          <p14:tracePt t="93442" x="2546350" y="1536700"/>
          <p14:tracePt t="93459" x="2546350" y="1447800"/>
          <p14:tracePt t="93475" x="2520950" y="1365250"/>
          <p14:tracePt t="93492" x="2489200" y="1270000"/>
          <p14:tracePt t="93508" x="2406650" y="1155700"/>
          <p14:tracePt t="93525" x="2343150" y="1066800"/>
          <p14:tracePt t="93542" x="2279650" y="965200"/>
          <p14:tracePt t="93558" x="2178050" y="895350"/>
          <p14:tracePt t="93575" x="2089150" y="838200"/>
          <p14:tracePt t="93592" x="1987550" y="781050"/>
          <p14:tracePt t="93609" x="1828800" y="704850"/>
          <p14:tracePt t="93625" x="1752600" y="692150"/>
          <p14:tracePt t="93642" x="1689100" y="685800"/>
          <p14:tracePt t="93659" x="1657350" y="685800"/>
          <p14:tracePt t="93676" x="1600200" y="685800"/>
          <p14:tracePt t="93692" x="1549400" y="698500"/>
          <p14:tracePt t="93709" x="1498600" y="723900"/>
          <p14:tracePt t="93725" x="1473200" y="768350"/>
          <p14:tracePt t="93742" x="1441450" y="857250"/>
          <p14:tracePt t="93759" x="1435100" y="933450"/>
          <p14:tracePt t="93775" x="1435100" y="990600"/>
          <p14:tracePt t="93792" x="1447800" y="1047750"/>
          <p14:tracePt t="93809" x="1492250" y="1098550"/>
          <p14:tracePt t="93825" x="1600200" y="1155700"/>
          <p14:tracePt t="93842" x="1746250" y="1193800"/>
          <p14:tracePt t="93859" x="2006600" y="1200150"/>
          <p14:tracePt t="93876" x="2203450" y="1174750"/>
          <p14:tracePt t="93892" x="2387600" y="1136650"/>
          <p14:tracePt t="93909" x="2514600" y="1092200"/>
          <p14:tracePt t="93926" x="2565400" y="1060450"/>
          <p14:tracePt t="93942" x="2571750" y="1028700"/>
          <p14:tracePt t="93959" x="2571750" y="1003300"/>
          <p14:tracePt t="93976" x="2578100" y="965200"/>
          <p14:tracePt t="93993" x="2578100" y="914400"/>
          <p14:tracePt t="94009" x="2571750" y="857250"/>
          <p14:tracePt t="94026" x="2552700" y="781050"/>
          <p14:tracePt t="94043" x="2533650" y="736600"/>
          <p14:tracePt t="94043" x="2508250" y="711200"/>
          <p14:tracePt t="94061" x="2489200" y="685800"/>
          <p14:tracePt t="94076" x="2406650" y="603250"/>
          <p14:tracePt t="94093" x="2355850" y="565150"/>
          <p14:tracePt t="94109" x="2298700" y="520700"/>
          <p14:tracePt t="94126" x="2254250" y="495300"/>
          <p14:tracePt t="94143" x="2228850" y="482600"/>
          <p14:tracePt t="94159" x="2203450" y="482600"/>
          <p14:tracePt t="94176" x="2120900" y="488950"/>
          <p14:tracePt t="94193" x="2070100" y="527050"/>
          <p14:tracePt t="94210" x="2012950" y="571500"/>
          <p14:tracePt t="94226" x="1955800" y="641350"/>
          <p14:tracePt t="94243" x="1917700" y="717550"/>
          <p14:tracePt t="94259" x="1873250" y="831850"/>
          <p14:tracePt t="94276" x="1841500" y="946150"/>
          <p14:tracePt t="94293" x="1816100" y="1136650"/>
          <p14:tracePt t="94310" x="1809750" y="1206500"/>
          <p14:tracePt t="94326" x="1809750" y="1238250"/>
          <p14:tracePt t="94343" x="1816100" y="1270000"/>
          <p14:tracePt t="94360" x="1828800" y="1289050"/>
          <p14:tracePt t="94376" x="1866900" y="1327150"/>
          <p14:tracePt t="94393" x="1949450" y="1384300"/>
          <p14:tracePt t="94410" x="2095500" y="1428750"/>
          <p14:tracePt t="94427" x="2171700" y="1435100"/>
          <p14:tracePt t="94443" x="2228850" y="1435100"/>
          <p14:tracePt t="94460" x="2266950" y="1422400"/>
          <p14:tracePt t="94477" x="2336800" y="1384300"/>
          <p14:tracePt t="94493" x="2419350" y="1301750"/>
          <p14:tracePt t="94510" x="2463800" y="1238250"/>
          <p14:tracePt t="94527" x="2489200" y="1174750"/>
          <p14:tracePt t="94544" x="2495550" y="1136650"/>
          <p14:tracePt t="94560" x="2495550" y="1085850"/>
          <p14:tracePt t="94577" x="2495550" y="1047750"/>
          <p14:tracePt t="94593" x="2495550" y="1003300"/>
          <p14:tracePt t="94610" x="2482850" y="977900"/>
          <p14:tracePt t="94627" x="2463800" y="933450"/>
          <p14:tracePt t="94643" x="2432050" y="908050"/>
          <p14:tracePt t="94660" x="2368550" y="869950"/>
          <p14:tracePt t="94677" x="2241550" y="838200"/>
          <p14:tracePt t="94694" x="2057400" y="800100"/>
          <p14:tracePt t="94710" x="1892300" y="768350"/>
          <p14:tracePt t="94727" x="1695450" y="755650"/>
          <p14:tracePt t="94744" x="1606550" y="755650"/>
          <p14:tracePt t="94760" x="1581150" y="781050"/>
          <p14:tracePt t="94777" x="1574800" y="793750"/>
          <p14:tracePt t="94794" x="1568450" y="825500"/>
          <p14:tracePt t="94811" x="1568450" y="857250"/>
          <p14:tracePt t="94827" x="1568450" y="889000"/>
          <p14:tracePt t="94844" x="1574800" y="939800"/>
          <p14:tracePt t="94861" x="1720850" y="1111250"/>
          <p14:tracePt t="94877" x="1955800" y="1301750"/>
          <p14:tracePt t="94894" x="2190750" y="1435100"/>
          <p14:tracePt t="94911" x="2336800" y="1498600"/>
          <p14:tracePt t="94927" x="2432050" y="1530350"/>
          <p14:tracePt t="94944" x="2501900" y="1562100"/>
          <p14:tracePt t="94961" x="2552700" y="1581150"/>
          <p14:tracePt t="94977" x="2597150" y="1587500"/>
          <p14:tracePt t="94994" x="2616200" y="1587500"/>
          <p14:tracePt t="95011" x="2622550" y="1587500"/>
          <p14:tracePt t="95027" x="2628900" y="1587500"/>
          <p14:tracePt t="95045" x="2635250" y="1581150"/>
          <p14:tracePt t="95061" x="2647950" y="1562100"/>
          <p14:tracePt t="95078" x="2647950" y="1530350"/>
          <p14:tracePt t="95094" x="2635250" y="1466850"/>
          <p14:tracePt t="95111" x="2533650" y="1365250"/>
          <p14:tracePt t="95128" x="2374900" y="1225550"/>
          <p14:tracePt t="95144" x="2120900" y="1079500"/>
          <p14:tracePt t="95161" x="1962150" y="1003300"/>
          <p14:tracePt t="95178" x="1860550" y="958850"/>
          <p14:tracePt t="95194" x="1733550" y="901700"/>
          <p14:tracePt t="95212" x="1689100" y="889000"/>
          <p14:tracePt t="95228" x="1682750" y="889000"/>
          <p14:tracePt t="95343" x="1682750" y="895350"/>
          <p14:tracePt t="95354" x="1682750" y="901700"/>
          <p14:tracePt t="95361" x="1682750" y="908050"/>
          <p14:tracePt t="95362" x="1682750" y="952500"/>
          <p14:tracePt t="95378" x="1682750" y="996950"/>
          <p14:tracePt t="95395" x="1689100" y="1047750"/>
          <p14:tracePt t="95412" x="1689100" y="1073150"/>
          <p14:tracePt t="95428" x="1701800" y="1085850"/>
          <p14:tracePt t="95561" x="1708150" y="1085850"/>
          <p14:tracePt t="9556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 t="1710" r="4687"/>
          <a:stretch>
            <a:fillRect/>
          </a:stretch>
        </p:blipFill>
        <p:spPr bwMode="auto">
          <a:xfrm>
            <a:off x="4267200" y="645826"/>
            <a:ext cx="4800600" cy="605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Filling Levels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562600"/>
          </a:xfrm>
        </p:spPr>
        <p:txBody>
          <a:bodyPr>
            <a:normAutofit fontScale="70000" lnSpcReduction="20000"/>
          </a:bodyPr>
          <a:lstStyle/>
          <a:p>
            <a:pPr marL="120650" indent="-285750">
              <a:lnSpc>
                <a:spcPct val="80000"/>
              </a:lnSpc>
            </a:pPr>
            <a:r>
              <a:rPr lang="en-US" sz="3600" dirty="0" smtClean="0"/>
              <a:t>consider </a:t>
            </a:r>
            <a:r>
              <a:rPr lang="en-US" sz="3600" baseline="30000" dirty="0" smtClean="0"/>
              <a:t>13</a:t>
            </a:r>
            <a:r>
              <a:rPr lang="en-US" sz="3600" dirty="0" smtClean="0"/>
              <a:t>C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7th neutron is unpaired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p ½ state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½-</a:t>
            </a:r>
          </a:p>
          <a:p>
            <a:pPr marL="120650" indent="-285750">
              <a:lnSpc>
                <a:spcPct val="80000"/>
              </a:lnSpc>
            </a:pPr>
            <a:r>
              <a:rPr lang="en-US" sz="3600" baseline="30000" dirty="0" smtClean="0"/>
              <a:t>51</a:t>
            </a:r>
            <a:r>
              <a:rPr lang="en-US" sz="3600" dirty="0" smtClean="0"/>
              <a:t>V unpaired nucleon is 23rd proton, f 7/2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7/2-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Not always so straight forward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examine </a:t>
            </a:r>
            <a:r>
              <a:rPr lang="en-US" sz="3600" baseline="30000" dirty="0" smtClean="0"/>
              <a:t>137</a:t>
            </a:r>
            <a:r>
              <a:rPr lang="en-US" sz="3600" dirty="0" smtClean="0"/>
              <a:t>Ba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81st neutron is unpaired, h 11/2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spin 11/2-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measured as 3/2+</a:t>
            </a:r>
          </a:p>
          <a:p>
            <a:pPr marL="120650" indent="-285750">
              <a:lnSpc>
                <a:spcPct val="80000"/>
              </a:lnSpc>
            </a:pPr>
            <a:r>
              <a:rPr lang="en-US" sz="3600" dirty="0" smtClean="0"/>
              <a:t>high spin does not appear as ground</a:t>
            </a:r>
          </a:p>
          <a:p>
            <a:pPr marL="120650" indent="-285750">
              <a:lnSpc>
                <a:spcPct val="80000"/>
              </a:lnSpc>
            </a:pPr>
            <a:r>
              <a:rPr lang="en-US" sz="3600" dirty="0" smtClean="0"/>
              <a:t>Deformation impacts level filling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524000" y="1447800"/>
            <a:ext cx="4495800" cy="457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0600" y="2514600"/>
            <a:ext cx="5791200" cy="2590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209800" y="3429000"/>
            <a:ext cx="47244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9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11"/>
    </mc:Choice>
    <mc:Fallback xmlns="">
      <p:transition spd="slow" advTm="12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02" x="8102600" y="6178550"/>
          <p14:tracePt t="16422" x="8108950" y="6178550"/>
          <p14:tracePt t="16436" x="8115300" y="6178550"/>
          <p14:tracePt t="16470" x="8121650" y="6178550"/>
          <p14:tracePt t="16476" x="8140700" y="6178550"/>
          <p14:tracePt t="16483" x="8216900" y="6178550"/>
          <p14:tracePt t="16500" x="8312150" y="6178550"/>
          <p14:tracePt t="16516" x="8375650" y="6178550"/>
          <p14:tracePt t="16532" x="8407400" y="6178550"/>
          <p14:tracePt t="16546" x="8420100" y="6178550"/>
          <p14:tracePt t="16561" x="8445500" y="6178550"/>
          <p14:tracePt t="16578" x="8464550" y="6178550"/>
          <p14:tracePt t="16765" x="8464550" y="6184900"/>
          <p14:tracePt t="16773" x="8432800" y="6210300"/>
          <p14:tracePt t="16781" x="8413750" y="6229350"/>
          <p14:tracePt t="16788" x="8375650" y="6261100"/>
          <p14:tracePt t="16796" x="8299450" y="6318250"/>
          <p14:tracePt t="16796" x="8274050" y="6330950"/>
          <p14:tracePt t="16813" x="8242300" y="6350000"/>
          <p14:tracePt t="16829" x="8235950" y="6356350"/>
          <p14:tracePt t="16845" x="8229600" y="6356350"/>
          <p14:tracePt t="17098" x="8242300" y="6350000"/>
          <p14:tracePt t="17107" x="8261350" y="6330950"/>
          <p14:tracePt t="17114" x="8274050" y="6324600"/>
          <p14:tracePt t="17129" x="8286750" y="6318250"/>
          <p14:tracePt t="17130" x="8293100" y="6311900"/>
          <p14:tracePt t="17223" x="8305800" y="6299200"/>
          <p14:tracePt t="17230" x="8324850" y="6286500"/>
          <p14:tracePt t="17238" x="8350250" y="6273800"/>
          <p14:tracePt t="17246" x="8369300" y="6254750"/>
          <p14:tracePt t="17642" x="8369300" y="6248400"/>
          <p14:tracePt t="17659" x="8337550" y="6229350"/>
          <p14:tracePt t="17672" x="8280400" y="6197600"/>
          <p14:tracePt t="17673" x="8166100" y="6159500"/>
          <p14:tracePt t="17680" x="7835900" y="6045200"/>
          <p14:tracePt t="17697" x="7620000" y="6000750"/>
          <p14:tracePt t="17714" x="7435850" y="5956300"/>
          <p14:tracePt t="17730" x="7296150" y="5930900"/>
          <p14:tracePt t="17747" x="7245350" y="5930900"/>
          <p14:tracePt t="17764" x="7245350" y="5924550"/>
          <p14:tracePt t="17780" x="7239000" y="5924550"/>
          <p14:tracePt t="17861" x="7232650" y="5924550"/>
          <p14:tracePt t="17877" x="7219950" y="5937250"/>
          <p14:tracePt t="17892" x="7213600" y="5937250"/>
          <p14:tracePt t="18046" x="7207250" y="5943600"/>
          <p14:tracePt t="18056" x="7162800" y="5975350"/>
          <p14:tracePt t="18064" x="7105650" y="6019800"/>
          <p14:tracePt t="18065" x="7010400" y="6121400"/>
          <p14:tracePt t="18081" x="6889750" y="6235700"/>
          <p14:tracePt t="18098" x="6781800" y="6292850"/>
          <p14:tracePt t="18114" x="6769100" y="6299200"/>
          <p14:tracePt t="18234" x="6756400" y="6273800"/>
          <p14:tracePt t="18235" x="6737350" y="6248400"/>
          <p14:tracePt t="18248" x="6718300" y="6229350"/>
          <p14:tracePt t="18265" x="6699250" y="6216650"/>
          <p14:tracePt t="18265" x="6686550" y="6210300"/>
          <p14:tracePt t="18281" x="6667500" y="6197600"/>
          <p14:tracePt t="18298" x="6635750" y="6184900"/>
          <p14:tracePt t="18315" x="6629400" y="6178550"/>
          <p14:tracePt t="18436" x="6629400" y="6172200"/>
          <p14:tracePt t="18521" x="6629400" y="6165850"/>
          <p14:tracePt t="18542" x="6629400" y="6159500"/>
          <p14:tracePt t="18549" x="6629400" y="6153150"/>
          <p14:tracePt t="18550" x="6623050" y="6140450"/>
          <p14:tracePt t="18566" x="6610350" y="6127750"/>
          <p14:tracePt t="18583" x="6578600" y="6102350"/>
          <p14:tracePt t="18600" x="6553200" y="6102350"/>
          <p14:tracePt t="18616" x="6540500" y="6102350"/>
          <p14:tracePt t="18633" x="6534150" y="6102350"/>
          <p14:tracePt t="18649" x="6515100" y="6102350"/>
          <p14:tracePt t="18666" x="6502400" y="6102350"/>
          <p14:tracePt t="18683" x="6496050" y="6102350"/>
          <p14:tracePt t="18763" x="6483350" y="6102350"/>
          <p14:tracePt t="18775" x="6477000" y="6102350"/>
          <p14:tracePt t="18787" x="6464300" y="6102350"/>
          <p14:tracePt t="18793" x="6457950" y="6102350"/>
          <p14:tracePt t="19003" x="6445250" y="6102350"/>
          <p14:tracePt t="19011" x="6419850" y="6102350"/>
          <p14:tracePt t="19019" x="6375400" y="6108700"/>
          <p14:tracePt t="19033" x="6311900" y="6115050"/>
          <p14:tracePt t="19034" x="6242050" y="6121400"/>
          <p14:tracePt t="19050" x="6172200" y="6121400"/>
          <p14:tracePt t="19067" x="6146800" y="6121400"/>
          <p14:tracePt t="19175" x="6140450" y="6121400"/>
          <p14:tracePt t="19283" x="6134100" y="6121400"/>
          <p14:tracePt t="19307" x="6127750" y="6121400"/>
          <p14:tracePt t="19315" x="6121400" y="6121400"/>
          <p14:tracePt t="19321" x="6102350" y="6121400"/>
          <p14:tracePt t="19334" x="6070600" y="6121400"/>
          <p14:tracePt t="19350" x="6038850" y="6121400"/>
          <p14:tracePt t="19367" x="6026150" y="6121400"/>
          <p14:tracePt t="19384" x="6019800" y="6121400"/>
          <p14:tracePt t="19641" x="6019800" y="6115050"/>
          <p14:tracePt t="19650" x="6026150" y="6108700"/>
          <p14:tracePt t="19655" x="6057900" y="6089650"/>
          <p14:tracePt t="19668" x="6089650" y="6070600"/>
          <p14:tracePt t="19684" x="6108700" y="6057900"/>
          <p14:tracePt t="19701" x="6121400" y="6057900"/>
          <p14:tracePt t="19749" x="6127750" y="6057900"/>
          <p14:tracePt t="19789" x="6134100" y="6051550"/>
          <p14:tracePt t="19797" x="6140450" y="6051550"/>
          <p14:tracePt t="19802" x="6146800" y="6051550"/>
          <p14:tracePt t="19810" x="6153150" y="6051550"/>
          <p14:tracePt t="19818" x="6178550" y="6045200"/>
          <p14:tracePt t="19835" x="6184900" y="6045200"/>
          <p14:tracePt t="19851" x="6191250" y="6038850"/>
          <p14:tracePt t="20565" x="6203950" y="6038850"/>
          <p14:tracePt t="20581" x="6216650" y="6038850"/>
          <p14:tracePt t="20589" x="6235700" y="6038850"/>
          <p14:tracePt t="20595" x="6248400" y="6038850"/>
          <p14:tracePt t="20602" x="6273800" y="6032500"/>
          <p14:tracePt t="20620" x="6311900" y="6032500"/>
          <p14:tracePt t="20636" x="6324600" y="6032500"/>
          <p14:tracePt t="20653" x="6330950" y="6032500"/>
          <p14:tracePt t="20729" x="6337300" y="6032500"/>
          <p14:tracePt t="20784" x="6343650" y="6032500"/>
          <p14:tracePt t="20791" x="6350000" y="6032500"/>
          <p14:tracePt t="20803" x="6356350" y="6032500"/>
          <p14:tracePt t="20804" x="6388100" y="6032500"/>
          <p14:tracePt t="20820" x="6419850" y="6032500"/>
          <p14:tracePt t="20837" x="6451600" y="6032500"/>
          <p14:tracePt t="20853" x="6464300" y="6032500"/>
          <p14:tracePt t="21190" x="0" y="0"/>
        </p14:tracePtLst>
        <p14:tracePtLst>
          <p14:tracePt t="41582" x="8401050" y="5480050"/>
          <p14:tracePt t="41763" x="8407400" y="5480050"/>
          <p14:tracePt t="41771" x="8426450" y="5480050"/>
          <p14:tracePt t="41779" x="8458200" y="5480050"/>
          <p14:tracePt t="41788" x="8464550" y="5480050"/>
          <p14:tracePt t="41989" x="8464550" y="5486400"/>
          <p14:tracePt t="42019" x="8458200" y="5486400"/>
          <p14:tracePt t="42027" x="8451850" y="5492750"/>
          <p14:tracePt t="42039" x="8445500" y="5492750"/>
          <p14:tracePt t="42039" x="8439150" y="5492750"/>
          <p14:tracePt t="42056" x="8426450" y="5499100"/>
          <p14:tracePt t="42072" x="8420100" y="5505450"/>
          <p14:tracePt t="42072" x="8413750" y="5505450"/>
          <p14:tracePt t="42089" x="8407400" y="5511800"/>
          <p14:tracePt t="42595" x="8401050" y="5511800"/>
          <p14:tracePt t="42603" x="8375650" y="5511800"/>
          <p14:tracePt t="42611" x="8350250" y="5518150"/>
          <p14:tracePt t="42617" x="8324850" y="5518150"/>
          <p14:tracePt t="42623" x="8274050" y="5518150"/>
          <p14:tracePt t="42640" x="8242300" y="5518150"/>
          <p14:tracePt t="42657" x="8216900" y="5511800"/>
          <p14:tracePt t="42797" x="8216900" y="5505450"/>
          <p14:tracePt t="42814" x="8229600" y="5499100"/>
          <p14:tracePt t="42821" x="8235950" y="5492750"/>
          <p14:tracePt t="42825" x="8248650" y="5486400"/>
          <p14:tracePt t="42840" x="8267700" y="5480050"/>
          <p14:tracePt t="42841" x="8305800" y="5467350"/>
          <p14:tracePt t="42857" x="8331200" y="5461000"/>
          <p14:tracePt t="42874" x="8362950" y="5454650"/>
          <p14:tracePt t="42890" x="8382000" y="5454650"/>
          <p14:tracePt t="43045" x="8350250" y="5454650"/>
          <p14:tracePt t="43053" x="8293100" y="5454650"/>
          <p14:tracePt t="43066" x="8248650" y="5454650"/>
          <p14:tracePt t="43074" x="8216900" y="5454650"/>
          <p14:tracePt t="43074" x="8147050" y="5461000"/>
          <p14:tracePt t="43090" x="8083550" y="5461000"/>
          <p14:tracePt t="43108" x="8058150" y="5467350"/>
          <p14:tracePt t="43124" x="8007350" y="5473700"/>
          <p14:tracePt t="43140" x="7924800" y="5473700"/>
          <p14:tracePt t="43157" x="7778750" y="5473700"/>
          <p14:tracePt t="43174" x="7658100" y="5473700"/>
          <p14:tracePt t="43190" x="7581900" y="5473700"/>
          <p14:tracePt t="43207" x="7512050" y="5461000"/>
          <p14:tracePt t="43224" x="7442200" y="5454650"/>
          <p14:tracePt t="43240" x="7391400" y="5448300"/>
          <p14:tracePt t="43257" x="7366000" y="5441950"/>
          <p14:tracePt t="43274" x="7359650" y="5441950"/>
          <p14:tracePt t="43291" x="7346950" y="5441950"/>
          <p14:tracePt t="43307" x="7334250" y="5441950"/>
          <p14:tracePt t="43324" x="7283450" y="5441950"/>
          <p14:tracePt t="43342" x="7219950" y="5441950"/>
          <p14:tracePt t="43358" x="7131050" y="5441950"/>
          <p14:tracePt t="43374" x="7029450" y="5441950"/>
          <p14:tracePt t="43391" x="6940550" y="5441950"/>
          <p14:tracePt t="43408" x="6851650" y="5441950"/>
          <p14:tracePt t="43424" x="6813550" y="5448300"/>
          <p14:tracePt t="43441" x="6762750" y="5454650"/>
          <p14:tracePt t="43458" x="6731000" y="5461000"/>
          <p14:tracePt t="43474" x="6718300" y="5461000"/>
          <p14:tracePt t="43491" x="6692900" y="5461000"/>
          <p14:tracePt t="43508" x="6667500" y="5461000"/>
          <p14:tracePt t="43525" x="6616700" y="5461000"/>
          <p14:tracePt t="43541" x="6565900" y="5461000"/>
          <p14:tracePt t="43558" x="6502400" y="5467350"/>
          <p14:tracePt t="43575" x="6470650" y="5467350"/>
          <p14:tracePt t="43591" x="6445250" y="5467350"/>
          <p14:tracePt t="43608" x="6438900" y="5467350"/>
          <p14:tracePt t="43625" x="6432550" y="5467350"/>
          <p14:tracePt t="43683" x="6426200" y="5467350"/>
          <p14:tracePt t="43909" x="6438900" y="5461000"/>
          <p14:tracePt t="43923" x="6451600" y="5454650"/>
          <p14:tracePt t="43931" x="6464300" y="5454650"/>
          <p14:tracePt t="43939" x="6477000" y="5448300"/>
          <p14:tracePt t="43942" x="6496050" y="5435600"/>
          <p14:tracePt t="43958" x="6502400" y="5435600"/>
          <p14:tracePt t="43975" x="6508750" y="5435600"/>
          <p14:tracePt t="43992" x="6521450" y="5435600"/>
          <p14:tracePt t="44033" x="6534150" y="5435600"/>
          <p14:tracePt t="44051" x="6540500" y="5435600"/>
          <p14:tracePt t="44063" x="6553200" y="5435600"/>
          <p14:tracePt t="44071" x="6559550" y="5435600"/>
          <p14:tracePt t="44079" x="6578600" y="5435600"/>
          <p14:tracePt t="44092" x="6591300" y="5435600"/>
          <p14:tracePt t="44149" x="6597650" y="5435600"/>
          <p14:tracePt t="44157" x="6604000" y="5435600"/>
          <p14:tracePt t="44173" x="6610350" y="5435600"/>
          <p14:tracePt t="44181" x="6623050" y="5435600"/>
          <p14:tracePt t="44195" x="6629400" y="5429250"/>
          <p14:tracePt t="44281" x="6635750" y="5429250"/>
          <p14:tracePt t="44297" x="6642100" y="5429250"/>
          <p14:tracePt t="44467" x="6642100" y="5435600"/>
          <p14:tracePt t="44475" x="6642100" y="5454650"/>
          <p14:tracePt t="44483" x="6654800" y="5467350"/>
          <p14:tracePt t="44561" x="6654800" y="5473700"/>
          <p14:tracePt t="44973" x="6667500" y="5473700"/>
          <p14:tracePt t="44986" x="6692900" y="5473700"/>
          <p14:tracePt t="44989" x="6718300" y="5473700"/>
          <p14:tracePt t="44995" x="6775450" y="5467350"/>
          <p14:tracePt t="45010" x="6832600" y="5461000"/>
          <p14:tracePt t="45027" x="6864350" y="5461000"/>
          <p14:tracePt t="45043" x="6883400" y="5461000"/>
          <p14:tracePt t="45060" x="6934200" y="5461000"/>
          <p14:tracePt t="45077" x="6972300" y="5454650"/>
          <p14:tracePt t="45094" x="7010400" y="5441950"/>
          <p14:tracePt t="45110" x="7029450" y="5435600"/>
          <p14:tracePt t="45127" x="7061200" y="5429250"/>
          <p14:tracePt t="45144" x="7080250" y="5416550"/>
          <p14:tracePt t="45160" x="7105650" y="5391150"/>
          <p14:tracePt t="45177" x="7124700" y="5359400"/>
          <p14:tracePt t="45194" x="7150100" y="5334000"/>
          <p14:tracePt t="45210" x="7169150" y="5321300"/>
          <p14:tracePt t="45227" x="7181850" y="5314950"/>
          <p14:tracePt t="45244" x="7200900" y="5295900"/>
          <p14:tracePt t="45261" x="7200900" y="5289550"/>
          <p14:tracePt t="45617" x="7200900" y="5283200"/>
          <p14:tracePt t="45633" x="7200900" y="5276850"/>
          <p14:tracePt t="45673" x="7200900" y="5270500"/>
          <p14:tracePt t="45687" x="7200900" y="5264150"/>
          <p14:tracePt t="45695" x="7194550" y="5257800"/>
          <p14:tracePt t="45695" x="7188200" y="5245100"/>
          <p14:tracePt t="45711" x="7188200" y="5232400"/>
          <p14:tracePt t="45729" x="7188200" y="5226050"/>
          <p14:tracePt t="45835" x="7188200" y="5219700"/>
          <p14:tracePt t="45843" x="7181850" y="5219700"/>
          <p14:tracePt t="46239" x="7181850" y="5213350"/>
          <p14:tracePt t="46247" x="7181850" y="5207000"/>
          <p14:tracePt t="46255" x="7181850" y="5200650"/>
          <p14:tracePt t="46441" x="7181850" y="5194300"/>
          <p14:tracePt t="46449" x="7181850" y="5187950"/>
          <p14:tracePt t="46449" x="7181850" y="5181600"/>
          <p14:tracePt t="51577" x="0" y="0"/>
        </p14:tracePtLst>
        <p14:tracePtLst>
          <p14:tracePt t="73105" x="7886700" y="3505200"/>
          <p14:tracePt t="73268" x="7861300" y="3511550"/>
          <p14:tracePt t="73276" x="7835900" y="3511550"/>
          <p14:tracePt t="73284" x="7829550" y="3511550"/>
          <p14:tracePt t="73307" x="7804150" y="3511550"/>
          <p14:tracePt t="73316" x="7797800" y="3517900"/>
          <p14:tracePt t="73324" x="7791450" y="3517900"/>
          <p14:tracePt t="73341" x="7785100" y="3517900"/>
          <p14:tracePt t="73359" x="7778750" y="3517900"/>
          <p14:tracePt t="73375" x="7772400" y="3517900"/>
          <p14:tracePt t="73410" x="7766050" y="3524250"/>
          <p14:tracePt t="73410" x="7753350" y="3524250"/>
          <p14:tracePt t="73424" x="7727950" y="3530600"/>
          <p14:tracePt t="73441" x="7689850" y="3530600"/>
          <p14:tracePt t="73458" x="7639050" y="3530600"/>
          <p14:tracePt t="73475" x="7581900" y="3524250"/>
          <p14:tracePt t="73491" x="7537450" y="3517900"/>
          <p14:tracePt t="73508" x="7493000" y="3511550"/>
          <p14:tracePt t="73524" x="7467600" y="3505200"/>
          <p14:tracePt t="73541" x="7429500" y="3505200"/>
          <p14:tracePt t="73558" x="7397750" y="3505200"/>
          <p14:tracePt t="73575" x="7372350" y="3492500"/>
          <p14:tracePt t="73592" x="7315200" y="3473450"/>
          <p14:tracePt t="73608" x="7277100" y="3467100"/>
          <p14:tracePt t="73625" x="7226300" y="3454400"/>
          <p14:tracePt t="73641" x="7162800" y="3422650"/>
          <p14:tracePt t="73658" x="7092950" y="3390900"/>
          <p14:tracePt t="73675" x="7061200" y="3384550"/>
          <p14:tracePt t="73692" x="7035800" y="3378200"/>
          <p14:tracePt t="73708" x="7029450" y="3378200"/>
          <p14:tracePt t="73725" x="7023100" y="3371850"/>
          <p14:tracePt t="73742" x="7016750" y="3371850"/>
          <p14:tracePt t="73782" x="7010400" y="3371850"/>
          <p14:tracePt t="73820" x="7004050" y="3371850"/>
          <p14:tracePt t="73834" x="6997700" y="3371850"/>
          <p14:tracePt t="73844" x="6991350" y="3371850"/>
          <p14:tracePt t="73852" x="6972300" y="3365500"/>
          <p14:tracePt t="73858" x="6946900" y="3365500"/>
          <p14:tracePt t="73875" x="6940550" y="3365500"/>
          <p14:tracePt t="73892" x="6934200" y="3359150"/>
          <p14:tracePt t="73963" x="6934200" y="3371850"/>
          <p14:tracePt t="73976" x="6934200" y="3397250"/>
          <p14:tracePt t="73992" x="6934200" y="3403600"/>
          <p14:tracePt t="73992" x="6946900" y="3422650"/>
          <p14:tracePt t="74009" x="6959600" y="3441700"/>
          <p14:tracePt t="74025" x="6978650" y="3460750"/>
          <p14:tracePt t="74043" x="7010400" y="3486150"/>
          <p14:tracePt t="74059" x="7054850" y="3505200"/>
          <p14:tracePt t="74076" x="7112000" y="3524250"/>
          <p14:tracePt t="74092" x="7143750" y="3524250"/>
          <p14:tracePt t="74109" x="7162800" y="3524250"/>
          <p14:tracePt t="74126" x="7175500" y="3524250"/>
          <p14:tracePt t="74142" x="7200900" y="3511550"/>
          <p14:tracePt t="74159" x="7219950" y="3498850"/>
          <p14:tracePt t="74175" x="7277100" y="3479800"/>
          <p14:tracePt t="74192" x="7334250" y="3460750"/>
          <p14:tracePt t="74209" x="7404100" y="3429000"/>
          <p14:tracePt t="74226" x="7442200" y="3403600"/>
          <p14:tracePt t="74242" x="7454900" y="3390900"/>
          <p14:tracePt t="74259" x="7467600" y="3384550"/>
          <p14:tracePt t="74276" x="7473950" y="3371850"/>
          <p14:tracePt t="74326" x="7473950" y="3365500"/>
          <p14:tracePt t="74334" x="7473950" y="3359150"/>
          <p14:tracePt t="74348" x="7467600" y="3352800"/>
          <p14:tracePt t="74359" x="7461250" y="3352800"/>
          <p14:tracePt t="74364" x="7448550" y="3340100"/>
          <p14:tracePt t="74376" x="7423150" y="3327400"/>
          <p14:tracePt t="74392" x="7385050" y="3314700"/>
          <p14:tracePt t="74409" x="7289800" y="3295650"/>
          <p14:tracePt t="74426" x="7245350" y="3295650"/>
          <p14:tracePt t="74443" x="7188200" y="3295650"/>
          <p14:tracePt t="74460" x="7150100" y="3295650"/>
          <p14:tracePt t="74476" x="7080250" y="3295650"/>
          <p14:tracePt t="74493" x="6972300" y="3308350"/>
          <p14:tracePt t="74509" x="6826250" y="3314700"/>
          <p14:tracePt t="74526" x="6724650" y="3321050"/>
          <p14:tracePt t="74544" x="6661150" y="3327400"/>
          <p14:tracePt t="74560" x="6623050" y="3327400"/>
          <p14:tracePt t="74577" x="6610350" y="3333750"/>
          <p14:tracePt t="74593" x="6604000" y="3340100"/>
          <p14:tracePt t="74644" x="6597650" y="3346450"/>
          <p14:tracePt t="74652" x="6597650" y="3365500"/>
          <p14:tracePt t="74660" x="6597650" y="3409950"/>
          <p14:tracePt t="74676" x="6597650" y="3422650"/>
          <p14:tracePt t="74677" x="6604000" y="3429000"/>
          <p14:tracePt t="74693" x="6610350" y="3435350"/>
          <p14:tracePt t="74710" x="6610350" y="3441700"/>
          <p14:tracePt t="74727" x="6616700" y="3441700"/>
          <p14:tracePt t="74743" x="6642100" y="3448050"/>
          <p14:tracePt t="74760" x="6680200" y="3454400"/>
          <p14:tracePt t="74777" x="6731000" y="3460750"/>
          <p14:tracePt t="74793" x="6826250" y="3479800"/>
          <p14:tracePt t="74811" x="6965950" y="3492500"/>
          <p14:tracePt t="74827" x="7112000" y="3511550"/>
          <p14:tracePt t="74843" x="7219950" y="3511550"/>
          <p14:tracePt t="74860" x="7289800" y="3511550"/>
          <p14:tracePt t="74877" x="7353300" y="3511550"/>
          <p14:tracePt t="74893" x="7372350" y="3511550"/>
          <p14:tracePt t="74910" x="7378700" y="3511550"/>
          <p14:tracePt t="74927" x="7385050" y="3505200"/>
          <p14:tracePt t="74986" x="7391400" y="3498850"/>
          <p14:tracePt t="74994" x="7391400" y="3492500"/>
          <p14:tracePt t="75003" x="7397750" y="3492500"/>
          <p14:tracePt t="75004" x="7397750" y="3486150"/>
          <p14:tracePt t="75010" x="7397750" y="3473450"/>
          <p14:tracePt t="75027" x="7397750" y="3467100"/>
          <p14:tracePt t="75043" x="7404100" y="3448050"/>
          <p14:tracePt t="75060" x="7404100" y="3422650"/>
          <p14:tracePt t="75077" x="7404100" y="3409950"/>
          <p14:tracePt t="75094" x="7404100" y="3390900"/>
          <p14:tracePt t="75111" x="7404100" y="3384550"/>
          <p14:tracePt t="75127" x="7397750" y="3378200"/>
          <p14:tracePt t="75226" x="7372350" y="3371850"/>
          <p14:tracePt t="75236" x="7359650" y="3371850"/>
          <p14:tracePt t="75237" x="7340600" y="3371850"/>
          <p14:tracePt t="75244" x="7289800" y="3371850"/>
          <p14:tracePt t="75261" x="7277100" y="3371850"/>
          <p14:tracePt t="75277" x="7245350" y="3378200"/>
          <p14:tracePt t="75294" x="7226300" y="3390900"/>
          <p14:tracePt t="75311" x="7194550" y="3397250"/>
          <p14:tracePt t="75311" x="7188200" y="3409950"/>
          <p14:tracePt t="75328" x="7175500" y="3416300"/>
          <p14:tracePt t="75344" x="7162800" y="3422650"/>
          <p14:tracePt t="75361" x="7162800" y="3429000"/>
          <p14:tracePt t="75422" x="7162800" y="3435350"/>
          <p14:tracePt t="75438" x="7175500" y="3435350"/>
          <p14:tracePt t="75444" x="7194550" y="3435350"/>
          <p14:tracePt t="75445" x="7258050" y="3441700"/>
          <p14:tracePt t="75461" x="7391400" y="3460750"/>
          <p14:tracePt t="75478" x="7543800" y="3460750"/>
          <p14:tracePt t="75494" x="7785100" y="3467100"/>
          <p14:tracePt t="75511" x="8077200" y="3511550"/>
          <p14:tracePt t="75528" x="8350250" y="3543300"/>
          <p14:tracePt t="75544" x="8578850" y="3556000"/>
          <p14:tracePt t="75561" x="8839200" y="3575050"/>
          <p14:tracePt t="75578" x="8940800" y="3581400"/>
          <p14:tracePt t="75595" x="8997950" y="3587750"/>
          <p14:tracePt t="75611" x="9048750" y="3600450"/>
          <p14:tracePt t="75628" x="9074150" y="3600450"/>
          <p14:tracePt t="75864" x="9067800" y="3600450"/>
          <p14:tracePt t="75872" x="9055100" y="3600450"/>
          <p14:tracePt t="75880" x="9036050" y="3594100"/>
          <p14:tracePt t="75895" x="9029700" y="3587750"/>
          <p14:tracePt t="75895" x="9010650" y="3581400"/>
          <p14:tracePt t="75996" x="9004300" y="3575050"/>
          <p14:tracePt t="76004" x="8997950" y="3568700"/>
          <p14:tracePt t="76098" x="8997950" y="3562350"/>
          <p14:tracePt t="76128" x="8997950" y="3556000"/>
          <p14:tracePt t="76269" x="8991600" y="3556000"/>
          <p14:tracePt t="76285" x="8985250" y="3556000"/>
          <p14:tracePt t="76285" x="8966200" y="3556000"/>
          <p14:tracePt t="76297" x="8940800" y="3556000"/>
          <p14:tracePt t="76313" x="8928100" y="3562350"/>
          <p14:tracePt t="76330" x="8902700" y="3568700"/>
          <p14:tracePt t="76347" x="8890000" y="3575050"/>
          <p14:tracePt t="76611" x="8896350" y="3568700"/>
          <p14:tracePt t="76614" x="8896350" y="3562350"/>
          <p14:tracePt t="76891" x="8877300" y="3562350"/>
          <p14:tracePt t="76907" x="8801100" y="3562350"/>
          <p14:tracePt t="76915" x="8718550" y="3562350"/>
          <p14:tracePt t="76915" x="8553450" y="3562350"/>
          <p14:tracePt t="76931" x="8432800" y="3562350"/>
          <p14:tracePt t="76948" x="8312150" y="3562350"/>
          <p14:tracePt t="76964" x="8255000" y="3556000"/>
          <p14:tracePt t="76981" x="8172450" y="3543300"/>
          <p14:tracePt t="76998" x="8070850" y="3536950"/>
          <p14:tracePt t="77016" x="7988300" y="3530600"/>
          <p14:tracePt t="77032" x="7912100" y="3530600"/>
          <p14:tracePt t="77048" x="7861300" y="3530600"/>
          <p14:tracePt t="77065" x="7810500" y="3530600"/>
          <p14:tracePt t="77082" x="7791450" y="3530600"/>
          <p14:tracePt t="77098" x="7772400" y="3530600"/>
          <p14:tracePt t="77295" x="7785100" y="3530600"/>
          <p14:tracePt t="77303" x="7804150" y="3530600"/>
          <p14:tracePt t="77315" x="7854950" y="3511550"/>
          <p14:tracePt t="77316" x="7924800" y="3498850"/>
          <p14:tracePt t="77332" x="8102600" y="3473450"/>
          <p14:tracePt t="77349" x="8255000" y="3473450"/>
          <p14:tracePt t="77366" x="8356600" y="3467100"/>
          <p14:tracePt t="77382" x="8458200" y="3460750"/>
          <p14:tracePt t="77398" x="8483600" y="3460750"/>
          <p14:tracePt t="77415" x="8489950" y="3460750"/>
          <p14:tracePt t="77584" x="8477250" y="3467100"/>
          <p14:tracePt t="77591" x="8458200" y="3479800"/>
          <p14:tracePt t="77600" x="8439150" y="3511550"/>
          <p14:tracePt t="77609" x="8420100" y="3524250"/>
          <p14:tracePt t="77616" x="8369300" y="3536950"/>
          <p14:tracePt t="77632" x="8337550" y="3543300"/>
          <p14:tracePt t="77649" x="8331200" y="3549650"/>
          <p14:tracePt t="77707" x="8318500" y="3556000"/>
          <p14:tracePt t="77715" x="8318500" y="3562350"/>
          <p14:tracePt t="77722" x="8312150" y="3562350"/>
          <p14:tracePt t="77831" x="8318500" y="3556000"/>
          <p14:tracePt t="77842" x="8337550" y="3549650"/>
          <p14:tracePt t="77847" x="8350250" y="3536950"/>
          <p14:tracePt t="77849" x="8369300" y="3530600"/>
          <p14:tracePt t="77866" x="8394700" y="3524250"/>
          <p14:tracePt t="77883" x="8401050" y="3524250"/>
          <p14:tracePt t="77899" x="8420100" y="3517900"/>
          <p14:tracePt t="77916" x="8426450" y="3517900"/>
          <p14:tracePt t="78134" x="8407400" y="3517900"/>
          <p14:tracePt t="78141" x="8394700" y="3524250"/>
          <p14:tracePt t="78143" x="8356600" y="3530600"/>
          <p14:tracePt t="78151" x="8248650" y="3549650"/>
          <p14:tracePt t="78167" x="8134350" y="3556000"/>
          <p14:tracePt t="78183" x="7981950" y="3556000"/>
          <p14:tracePt t="78200" x="7759700" y="3530600"/>
          <p14:tracePt t="78217" x="7550150" y="3505200"/>
          <p14:tracePt t="78233" x="7366000" y="3473450"/>
          <p14:tracePt t="78250" x="7239000" y="3460750"/>
          <p14:tracePt t="78267" x="7200900" y="3448050"/>
          <p14:tracePt t="78305" x="7194550" y="3448050"/>
          <p14:tracePt t="78416" x="7181850" y="3448050"/>
          <p14:tracePt t="78421" x="7156450" y="3448050"/>
          <p14:tracePt t="78434" x="7131050" y="3448050"/>
          <p14:tracePt t="78434" x="7073900" y="3448050"/>
          <p14:tracePt t="78450" x="7054850" y="3448050"/>
          <p14:tracePt t="78467" x="7035800" y="3448050"/>
          <p14:tracePt t="78624" x="7054850" y="3448050"/>
          <p14:tracePt t="78631" x="7086600" y="3422650"/>
          <p14:tracePt t="78643" x="7124700" y="3409950"/>
          <p14:tracePt t="78650" x="7162800" y="3384550"/>
          <p14:tracePt t="78651" x="7277100" y="3352800"/>
          <p14:tracePt t="78667" x="7346950" y="3327400"/>
          <p14:tracePt t="78684" x="7372350" y="3308350"/>
          <p14:tracePt t="78811" x="7366000" y="3308350"/>
          <p14:tracePt t="78818" x="7334250" y="3302000"/>
          <p14:tracePt t="78827" x="7308850" y="3302000"/>
          <p14:tracePt t="78834" x="7258050" y="3302000"/>
          <p14:tracePt t="78841" x="7162800" y="3295650"/>
          <p14:tracePt t="78851" x="7048500" y="3295650"/>
          <p14:tracePt t="78867" x="6902450" y="3295650"/>
          <p14:tracePt t="78884" x="6750050" y="3295650"/>
          <p14:tracePt t="78901" x="6661150" y="3295650"/>
          <p14:tracePt t="78918" x="6642100" y="3295650"/>
          <p14:tracePt t="79020" x="6635750" y="3295650"/>
          <p14:tracePt t="79050" x="6635750" y="3302000"/>
          <p14:tracePt t="79058" x="6635750" y="3308350"/>
          <p14:tracePt t="79061" x="6635750" y="3314700"/>
          <p14:tracePt t="79068" x="6648450" y="3327400"/>
          <p14:tracePt t="79084" x="6661150" y="3340100"/>
          <p14:tracePt t="79101" x="6692900" y="3365500"/>
          <p14:tracePt t="79118" x="6724650" y="3378200"/>
          <p14:tracePt t="79136" x="6788150" y="3390900"/>
          <p14:tracePt t="79152" x="6877050" y="3409950"/>
          <p14:tracePt t="79168" x="6934200" y="3409950"/>
          <p14:tracePt t="79185" x="6985000" y="3416300"/>
          <p14:tracePt t="79201" x="7035800" y="3422650"/>
          <p14:tracePt t="79218" x="7092950" y="3435350"/>
          <p14:tracePt t="79235" x="7137400" y="3441700"/>
          <p14:tracePt t="79252" x="7169150" y="3441700"/>
          <p14:tracePt t="79269" x="7175500" y="3441700"/>
          <p14:tracePt t="79385" x="7181850" y="3441700"/>
          <p14:tracePt t="79494" x="7169150" y="3454400"/>
          <p14:tracePt t="79503" x="7156450" y="3467100"/>
          <p14:tracePt t="79511" x="7150100" y="3467100"/>
          <p14:tracePt t="79519" x="7143750" y="3467100"/>
          <p14:tracePt t="79573" x="7143750" y="3473450"/>
          <p14:tracePt t="79603" x="7137400" y="3479800"/>
          <p14:tracePt t="79612" x="7124700" y="3486150"/>
          <p14:tracePt t="79618" x="7118350" y="3486150"/>
          <p14:tracePt t="79635" x="7112000" y="3492500"/>
          <p14:tracePt t="79636" x="7099300" y="3492500"/>
          <p14:tracePt t="79652" x="7073900" y="3505200"/>
          <p14:tracePt t="79669" x="7054850" y="3517900"/>
          <p14:tracePt t="79685" x="7042150" y="3517900"/>
          <p14:tracePt t="79702" x="7035800" y="3524250"/>
          <p14:tracePt t="79796" x="7029450" y="3524250"/>
          <p14:tracePt t="79906" x="7029450" y="3530600"/>
          <p14:tracePt t="79914" x="7023100" y="3530600"/>
          <p14:tracePt t="79920" x="7016750" y="3536950"/>
          <p14:tracePt t="80117" x="7016750" y="3530600"/>
          <p14:tracePt t="80124" x="7029450" y="3524250"/>
          <p14:tracePt t="80136" x="7042150" y="3524250"/>
          <p14:tracePt t="80143" x="7061200" y="3517900"/>
          <p14:tracePt t="80153" x="7073900" y="3511550"/>
          <p14:tracePt t="80170" x="7092950" y="3498850"/>
          <p14:tracePt t="80209" x="7099300" y="3498850"/>
          <p14:tracePt t="80233" x="7105650" y="3498850"/>
          <p14:tracePt t="80249" x="7105650" y="3492500"/>
          <p14:tracePt t="80496" x="7118350" y="3492500"/>
          <p14:tracePt t="80505" x="7131050" y="3486150"/>
          <p14:tracePt t="80505" x="7143750" y="3486150"/>
          <p14:tracePt t="80521" x="7156450" y="3479800"/>
          <p14:tracePt t="80537" x="7162800" y="3479800"/>
          <p14:tracePt t="80590" x="7169150" y="3479800"/>
          <p14:tracePt t="80598" x="7175500" y="3479800"/>
          <p14:tracePt t="80683" x="7181850" y="3479800"/>
          <p14:tracePt t="80690" x="7188200" y="3479800"/>
          <p14:tracePt t="80698" x="7194550" y="3479800"/>
          <p14:tracePt t="80706" x="7200900" y="3479800"/>
          <p14:tracePt t="80723" x="7207250" y="3479800"/>
          <p14:tracePt t="80768" x="7213600" y="3479800"/>
          <p14:tracePt t="81155" x="0" y="0"/>
        </p14:tracePtLst>
        <p14:tracePtLst>
          <p14:tracePt t="86076" x="3155950" y="3448050"/>
          <p14:tracePt t="86084" x="3143250" y="3429000"/>
          <p14:tracePt t="86092" x="3130550" y="3390900"/>
          <p14:tracePt t="86100" x="3098800" y="3302000"/>
          <p14:tracePt t="86113" x="3060700" y="3232150"/>
          <p14:tracePt t="86130" x="3016250" y="3181350"/>
          <p14:tracePt t="86146" x="3009900" y="3175000"/>
          <p14:tracePt t="86168" x="2997200" y="3162300"/>
          <p14:tracePt t="86184" x="2965450" y="3149600"/>
          <p14:tracePt t="86200" x="2895600" y="3124200"/>
          <p14:tracePt t="86216" x="2813050" y="3098800"/>
          <p14:tracePt t="86216" x="2755900" y="3079750"/>
          <p14:tracePt t="86230" x="2660650" y="3054350"/>
          <p14:tracePt t="86254" x="2578100" y="3035300"/>
          <p14:tracePt t="86270" x="2476500" y="3016250"/>
          <p14:tracePt t="86286" x="2381250" y="3016250"/>
          <p14:tracePt t="86297" x="2260600" y="3016250"/>
          <p14:tracePt t="86313" x="2159000" y="3035300"/>
          <p14:tracePt t="86330" x="2070100" y="3073400"/>
          <p14:tracePt t="86346" x="1974850" y="3162300"/>
          <p14:tracePt t="86363" x="1936750" y="3206750"/>
          <p14:tracePt t="86380" x="1898650" y="3238500"/>
          <p14:tracePt t="86397" x="1879600" y="3251200"/>
          <p14:tracePt t="86413" x="1873250" y="3263900"/>
          <p14:tracePt t="86430" x="1860550" y="3289300"/>
          <p14:tracePt t="86447" x="1860550" y="3321050"/>
          <p14:tracePt t="86463" x="1866900" y="3454400"/>
          <p14:tracePt t="86480" x="1879600" y="3575050"/>
          <p14:tracePt t="86497" x="1905000" y="3702050"/>
          <p14:tracePt t="86513" x="1949450" y="3784600"/>
          <p14:tracePt t="86530" x="2000250" y="3841750"/>
          <p14:tracePt t="86547" x="2038350" y="3860800"/>
          <p14:tracePt t="86564" x="2108200" y="3886200"/>
          <p14:tracePt t="86581" x="2178050" y="3911600"/>
          <p14:tracePt t="86598" x="2273300" y="3949700"/>
          <p14:tracePt t="86614" x="2406650" y="3981450"/>
          <p14:tracePt t="86631" x="2552700" y="4000500"/>
          <p14:tracePt t="86648" x="2673350" y="4006850"/>
          <p14:tracePt t="86665" x="2806700" y="4025900"/>
          <p14:tracePt t="86682" x="2895600" y="4032250"/>
          <p14:tracePt t="86698" x="2946400" y="4032250"/>
          <p14:tracePt t="86715" x="2984500" y="4032250"/>
          <p14:tracePt t="86731" x="3028950" y="4032250"/>
          <p14:tracePt t="86748" x="3054350" y="4019550"/>
          <p14:tracePt t="86765" x="3111500" y="3987800"/>
          <p14:tracePt t="86782" x="3162300" y="3930650"/>
          <p14:tracePt t="86798" x="3244850" y="3822700"/>
          <p14:tracePt t="86815" x="3282950" y="3746500"/>
          <p14:tracePt t="86832" x="3282950" y="3702050"/>
          <p14:tracePt t="86848" x="3289300" y="3663950"/>
          <p14:tracePt t="86865" x="3289300" y="3619500"/>
          <p14:tracePt t="86882" x="3289300" y="3556000"/>
          <p14:tracePt t="86900" x="3276600" y="3429000"/>
          <p14:tracePt t="86915" x="3263900" y="3359150"/>
          <p14:tracePt t="86932" x="3219450" y="3302000"/>
          <p14:tracePt t="86948" x="3194050" y="3257550"/>
          <p14:tracePt t="86965" x="3149600" y="3219450"/>
          <p14:tracePt t="86982" x="3117850" y="3181350"/>
          <p14:tracePt t="86999" x="3067050" y="3124200"/>
          <p14:tracePt t="87015" x="3016250" y="3073400"/>
          <p14:tracePt t="87032" x="2978150" y="3041650"/>
          <p14:tracePt t="87049" x="2870200" y="2997200"/>
          <p14:tracePt t="87066" x="2800350" y="2984500"/>
          <p14:tracePt t="87082" x="2711450" y="2978150"/>
          <p14:tracePt t="87099" x="2590800" y="2971800"/>
          <p14:tracePt t="87116" x="2406650" y="2959100"/>
          <p14:tracePt t="87133" x="2311400" y="2971800"/>
          <p14:tracePt t="87149" x="2235200" y="3016250"/>
          <p14:tracePt t="87165" x="2165350" y="3054350"/>
          <p14:tracePt t="87182" x="2082800" y="3117850"/>
          <p14:tracePt t="87200" x="2025650" y="3175000"/>
          <p14:tracePt t="87216" x="1981200" y="3251200"/>
          <p14:tracePt t="87232" x="1955800" y="3397250"/>
          <p14:tracePt t="87249" x="1955800" y="3498850"/>
          <p14:tracePt t="87266" x="1974850" y="3600450"/>
          <p14:tracePt t="87283" x="1987550" y="3721100"/>
          <p14:tracePt t="87299" x="2012950" y="3867150"/>
          <p14:tracePt t="87316" x="2044700" y="3981450"/>
          <p14:tracePt t="87332" x="2095500" y="4108450"/>
          <p14:tracePt t="87349" x="2165350" y="4184650"/>
          <p14:tracePt t="87366" x="2330450" y="4330700"/>
          <p14:tracePt t="87383" x="2489200" y="4419600"/>
          <p14:tracePt t="87399" x="2641600" y="4445000"/>
          <p14:tracePt t="87416" x="2787650" y="4464050"/>
          <p14:tracePt t="87432" x="2946400" y="4464050"/>
          <p14:tracePt t="87450" x="3098800" y="4464050"/>
          <p14:tracePt t="87466" x="3263900" y="4457700"/>
          <p14:tracePt t="87466" x="3308350" y="4451350"/>
          <p14:tracePt t="87483" x="3422650" y="4419600"/>
          <p14:tracePt t="87499" x="3543300" y="4362450"/>
          <p14:tracePt t="87516" x="3619500" y="4286250"/>
          <p14:tracePt t="87533" x="3689350" y="4197350"/>
          <p14:tracePt t="87549" x="3733800" y="4095750"/>
          <p14:tracePt t="87566" x="3771900" y="3956050"/>
          <p14:tracePt t="87583" x="3778250" y="3879850"/>
          <p14:tracePt t="87600" x="3778250" y="3810000"/>
          <p14:tracePt t="87618" x="3759200" y="3746500"/>
          <p14:tracePt t="87633" x="3727450" y="3670300"/>
          <p14:tracePt t="87650" x="3695700" y="3600450"/>
          <p14:tracePt t="87666" x="3657600" y="3543300"/>
          <p14:tracePt t="87683" x="3587750" y="3479800"/>
          <p14:tracePt t="87700" x="3460750" y="3403600"/>
          <p14:tracePt t="87717" x="3352800" y="3346450"/>
          <p14:tracePt t="87733" x="3219450" y="3289300"/>
          <p14:tracePt t="87750" x="3060700" y="3232150"/>
          <p14:tracePt t="87767" x="2882900" y="3187700"/>
          <p14:tracePt t="87783" x="2705100" y="3136900"/>
          <p14:tracePt t="87800" x="2508250" y="3098800"/>
          <p14:tracePt t="87817" x="2298700" y="3092450"/>
          <p14:tracePt t="87834" x="2197100" y="3098800"/>
          <p14:tracePt t="87850" x="2139950" y="3111500"/>
          <p14:tracePt t="87867" x="2076450" y="3136900"/>
          <p14:tracePt t="87884" x="2038350" y="3181350"/>
          <p14:tracePt t="87899" x="2000250" y="3257550"/>
          <p14:tracePt t="87916" x="1968500" y="3359150"/>
          <p14:tracePt t="87933" x="1955800" y="3435350"/>
          <p14:tracePt t="87950" x="1949450" y="3524250"/>
          <p14:tracePt t="87967" x="1955800" y="3638550"/>
          <p14:tracePt t="87983" x="1981200" y="3771900"/>
          <p14:tracePt t="88000" x="2038350" y="3943350"/>
          <p14:tracePt t="88017" x="2089150" y="4095750"/>
          <p14:tracePt t="88034" x="2178050" y="4235450"/>
          <p14:tracePt t="88050" x="2311400" y="4406900"/>
          <p14:tracePt t="88068" x="2349500" y="4451350"/>
          <p14:tracePt t="88084" x="2381250" y="4483100"/>
          <p14:tracePt t="88100" x="2413000" y="4508500"/>
          <p14:tracePt t="88117" x="2438400" y="4521200"/>
          <p14:tracePt t="88134" x="2495550" y="4527550"/>
          <p14:tracePt t="88151" x="2514600" y="4527550"/>
          <p14:tracePt t="88167" x="2565400" y="4527550"/>
          <p14:tracePt t="88184" x="2635250" y="4527550"/>
          <p14:tracePt t="88201" x="2711450" y="4502150"/>
          <p14:tracePt t="88217" x="2755900" y="4489450"/>
          <p14:tracePt t="88234" x="2794000" y="4489450"/>
          <p14:tracePt t="88250" x="2832100" y="4483100"/>
          <p14:tracePt t="88267" x="2857500" y="4483100"/>
          <p14:tracePt t="88284" x="2870200" y="4483100"/>
          <p14:tracePt t="88301" x="2882900" y="4483100"/>
          <p14:tracePt t="88318" x="2901950" y="4476750"/>
          <p14:tracePt t="88334" x="2927350" y="4476750"/>
          <p14:tracePt t="88351" x="2952750" y="4476750"/>
          <p14:tracePt t="88367" x="2959100" y="4476750"/>
          <p14:tracePt t="8842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Shell </a:t>
            </a:r>
            <a:r>
              <a:rPr lang="en-US" dirty="0" smtClean="0"/>
              <a:t>Filling:  Spin and parity for odd-odd nuclei</a:t>
            </a:r>
            <a:endParaRPr lang="en-US" dirty="0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8382000" cy="5486400"/>
          </a:xfrm>
        </p:spPr>
        <p:txBody>
          <a:bodyPr>
            <a:normAutofit fontScale="92500" lnSpcReduction="10000"/>
          </a:bodyPr>
          <a:lstStyle/>
          <a:p>
            <a:pPr marL="120650" indent="-285750">
              <a:lnSpc>
                <a:spcPct val="80000"/>
              </a:lnSpc>
            </a:pPr>
            <a:r>
              <a:rPr lang="en-US" sz="3200" dirty="0"/>
              <a:t>C</a:t>
            </a:r>
            <a:r>
              <a:rPr lang="en-US" sz="3200" dirty="0" smtClean="0"/>
              <a:t>onfigurations with both odd </a:t>
            </a:r>
            <a:r>
              <a:rPr lang="en-US" sz="3200" dirty="0"/>
              <a:t>proton and odd neutron </a:t>
            </a:r>
            <a:r>
              <a:rPr lang="en-US" sz="3200" dirty="0" smtClean="0"/>
              <a:t>have coupling </a:t>
            </a:r>
            <a:r>
              <a:rPr lang="en-US" sz="3200" dirty="0"/>
              <a:t>rules </a:t>
            </a:r>
            <a:r>
              <a:rPr lang="en-US" sz="3200" dirty="0" smtClean="0"/>
              <a:t>to determine spin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200" dirty="0" smtClean="0"/>
              <a:t>Integer spin value</a:t>
            </a:r>
            <a:endParaRPr lang="en-US" sz="3200" dirty="0"/>
          </a:p>
          <a:p>
            <a:pPr marL="63500" indent="-228600">
              <a:lnSpc>
                <a:spcPct val="80000"/>
              </a:lnSpc>
            </a:pPr>
            <a:r>
              <a:rPr lang="en-US" sz="3200" dirty="0" smtClean="0"/>
              <a:t>Determine spin based </a:t>
            </a:r>
            <a:r>
              <a:rPr lang="en-US" sz="3200" dirty="0"/>
              <a:t>on </a:t>
            </a:r>
            <a:r>
              <a:rPr lang="en-US" sz="3200" dirty="0" err="1"/>
              <a:t>Nordheim</a:t>
            </a:r>
            <a:r>
              <a:rPr lang="en-US" sz="3200" dirty="0"/>
              <a:t> number N </a:t>
            </a:r>
            <a:endParaRPr lang="en-US" sz="3200" dirty="0" smtClean="0"/>
          </a:p>
          <a:p>
            <a:pPr marL="685800" lvl="1" indent="-228600">
              <a:lnSpc>
                <a:spcPct val="80000"/>
              </a:lnSpc>
            </a:pPr>
            <a:r>
              <a:rPr lang="en-US" sz="3200" dirty="0" err="1" smtClean="0"/>
              <a:t>Nordheim</a:t>
            </a:r>
            <a:r>
              <a:rPr lang="en-US" sz="3200" dirty="0" smtClean="0"/>
              <a:t> </a:t>
            </a:r>
            <a:r>
              <a:rPr lang="en-US" sz="3200" dirty="0"/>
              <a:t>number N (=j</a:t>
            </a:r>
            <a:r>
              <a:rPr lang="en-US" sz="3200" baseline="-25000" dirty="0"/>
              <a:t>1</a:t>
            </a:r>
            <a:r>
              <a:rPr lang="en-US" sz="3200" dirty="0"/>
              <a:t>+j</a:t>
            </a:r>
            <a:r>
              <a:rPr lang="en-US" sz="3200" baseline="-25000" dirty="0"/>
              <a:t>2</a:t>
            </a:r>
            <a:r>
              <a:rPr lang="en-US" sz="3200" dirty="0"/>
              <a:t>+ </a:t>
            </a:r>
            <a:r>
              <a:rPr lang="en-US" sz="3200" dirty="0">
                <a:latin typeface="Mistral" pitchFamily="66" charset="0"/>
              </a:rPr>
              <a:t>l</a:t>
            </a:r>
            <a:r>
              <a:rPr lang="en-US" sz="3200" baseline="-25000" dirty="0"/>
              <a:t>1</a:t>
            </a:r>
            <a:r>
              <a:rPr lang="en-US" sz="3200" dirty="0"/>
              <a:t>+ </a:t>
            </a:r>
            <a:r>
              <a:rPr lang="en-US" sz="3200" dirty="0">
                <a:latin typeface="Mistral" pitchFamily="66" charset="0"/>
              </a:rPr>
              <a:t>l</a:t>
            </a:r>
            <a:r>
              <a:rPr lang="en-US" sz="3200" baseline="-25000" dirty="0"/>
              <a:t>2</a:t>
            </a:r>
            <a:r>
              <a:rPr lang="en-US" sz="3200" dirty="0"/>
              <a:t>) is even, then I=</a:t>
            </a:r>
            <a:r>
              <a:rPr lang="en-US" sz="3200" dirty="0">
                <a:sym typeface="Symbol" pitchFamily="18" charset="2"/>
              </a:rPr>
              <a:t>j</a:t>
            </a:r>
            <a:r>
              <a:rPr lang="en-US" sz="3200" baseline="-25000" dirty="0">
                <a:sym typeface="Symbol" pitchFamily="18" charset="2"/>
              </a:rPr>
              <a:t>1</a:t>
            </a:r>
            <a:r>
              <a:rPr lang="en-US" sz="3200" dirty="0">
                <a:sym typeface="Symbol" pitchFamily="18" charset="2"/>
              </a:rPr>
              <a:t>-j</a:t>
            </a:r>
            <a:r>
              <a:rPr lang="en-US" sz="3200" baseline="-25000" dirty="0">
                <a:sym typeface="Symbol" pitchFamily="18" charset="2"/>
              </a:rPr>
              <a:t>2</a:t>
            </a:r>
            <a:r>
              <a:rPr lang="en-US" sz="3200" dirty="0" smtClean="0">
                <a:sym typeface="Symbol" pitchFamily="18" charset="2"/>
              </a:rPr>
              <a:t></a:t>
            </a:r>
          </a:p>
          <a:p>
            <a:pPr marL="63500" indent="-228600">
              <a:lnSpc>
                <a:spcPct val="80000"/>
              </a:lnSpc>
            </a:pPr>
            <a:r>
              <a:rPr lang="en-US" sz="3200" dirty="0" smtClean="0">
                <a:sym typeface="Symbol" pitchFamily="18" charset="2"/>
              </a:rPr>
              <a:t> </a:t>
            </a:r>
            <a:r>
              <a:rPr lang="en-US" sz="3200" dirty="0">
                <a:sym typeface="Symbol" pitchFamily="18" charset="2"/>
              </a:rPr>
              <a:t>if N is odd, I=j</a:t>
            </a:r>
            <a:r>
              <a:rPr lang="en-US" sz="3200" baseline="-25000" dirty="0">
                <a:sym typeface="Symbol" pitchFamily="18" charset="2"/>
              </a:rPr>
              <a:t>1</a:t>
            </a:r>
            <a:r>
              <a:rPr lang="en-US" sz="3200" dirty="0">
                <a:sym typeface="Symbol" pitchFamily="18" charset="2"/>
              </a:rPr>
              <a:t>j</a:t>
            </a:r>
            <a:r>
              <a:rPr lang="en-US" sz="3200" baseline="-25000" dirty="0">
                <a:sym typeface="Symbol" pitchFamily="18" charset="2"/>
              </a:rPr>
              <a:t>2</a:t>
            </a:r>
            <a:r>
              <a:rPr lang="en-US" sz="3200" dirty="0" smtClean="0">
                <a:sym typeface="Symbol" pitchFamily="18" charset="2"/>
              </a:rPr>
              <a:t></a:t>
            </a:r>
          </a:p>
          <a:p>
            <a:pPr marL="63500" indent="-228600">
              <a:lnSpc>
                <a:spcPct val="80000"/>
              </a:lnSpc>
            </a:pPr>
            <a:r>
              <a:rPr lang="en-US" sz="3200" dirty="0" smtClean="0">
                <a:sym typeface="Symbol" pitchFamily="18" charset="2"/>
              </a:rPr>
              <a:t>Parity from sum of l states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3200" dirty="0" smtClean="0">
                <a:sym typeface="Symbol" pitchFamily="18" charset="2"/>
              </a:rPr>
              <a:t>Even positive parity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3200" dirty="0" smtClean="0">
                <a:sym typeface="Symbol" pitchFamily="18" charset="2"/>
              </a:rPr>
              <a:t>Odd negative parity</a:t>
            </a:r>
            <a:endParaRPr lang="en-US" sz="3200" dirty="0">
              <a:sym typeface="Symbol" pitchFamily="18" charset="2"/>
            </a:endParaRPr>
          </a:p>
          <a:p>
            <a:pPr marL="63500" indent="-228600">
              <a:lnSpc>
                <a:spcPct val="80000"/>
              </a:lnSpc>
            </a:pPr>
            <a:r>
              <a:rPr lang="en-US" sz="3200" dirty="0">
                <a:sym typeface="Symbol" pitchFamily="18" charset="2"/>
              </a:rPr>
              <a:t>prediction for configurations in which there is combination of particles and holes is </a:t>
            </a:r>
            <a:r>
              <a:rPr lang="en-US" sz="3200" dirty="0" smtClean="0">
                <a:sym typeface="Symbol" pitchFamily="18" charset="2"/>
              </a:rPr>
              <a:t>I=j</a:t>
            </a:r>
            <a:r>
              <a:rPr lang="en-US" sz="3200" baseline="-25000" dirty="0" smtClean="0">
                <a:sym typeface="Symbol" pitchFamily="18" charset="2"/>
              </a:rPr>
              <a:t>1</a:t>
            </a:r>
            <a:r>
              <a:rPr lang="en-US" sz="3200" dirty="0" smtClean="0">
                <a:sym typeface="Symbol" pitchFamily="18" charset="2"/>
              </a:rPr>
              <a:t>+j</a:t>
            </a:r>
            <a:r>
              <a:rPr lang="en-US" sz="3200" baseline="-25000" dirty="0" smtClean="0">
                <a:sym typeface="Symbol" pitchFamily="18" charset="2"/>
              </a:rPr>
              <a:t>2</a:t>
            </a:r>
            <a:r>
              <a:rPr lang="en-US" sz="3200" dirty="0" smtClean="0">
                <a:sym typeface="Symbol" pitchFamily="18" charset="2"/>
              </a:rPr>
              <a:t>-1</a:t>
            </a:r>
          </a:p>
          <a:p>
            <a:pPr marL="63500" indent="-228600">
              <a:lnSpc>
                <a:spcPct val="80000"/>
              </a:lnSpc>
            </a:pPr>
            <a:r>
              <a:rPr lang="en-US" sz="3200" dirty="0" smtClean="0">
                <a:sym typeface="Symbol" pitchFamily="18" charset="2"/>
              </a:rPr>
              <a:t>Examples on following page</a:t>
            </a:r>
            <a:endParaRPr lang="en-US" sz="3200" dirty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endParaRPr lang="en-US" sz="1800" dirty="0">
              <a:sym typeface="Symbol" pitchFamily="18" charset="2"/>
            </a:endParaRPr>
          </a:p>
          <a:p>
            <a:pPr marL="1143000" lvl="2" indent="-228600">
              <a:lnSpc>
                <a:spcPct val="80000"/>
              </a:lnSpc>
            </a:pPr>
            <a:endParaRPr lang="en-US" sz="1700" dirty="0">
              <a:sym typeface="Symbol" pitchFamily="18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82"/>
    </mc:Choice>
    <mc:Fallback xmlns="">
      <p:transition spd="slow" advTm="10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09" x="4965700" y="3441700"/>
          <p14:tracePt t="38855" x="4965700" y="3435350"/>
          <p14:tracePt t="38867" x="4965700" y="3429000"/>
          <p14:tracePt t="38871" x="4965700" y="3416300"/>
          <p14:tracePt t="38877" x="4965700" y="3371850"/>
          <p14:tracePt t="38893" x="4965700" y="3340100"/>
          <p14:tracePt t="38909" x="4972050" y="3251200"/>
          <p14:tracePt t="38925" x="4984750" y="3067050"/>
          <p14:tracePt t="38947" x="5003800" y="2901950"/>
          <p14:tracePt t="38958" x="5010150" y="2717800"/>
          <p14:tracePt t="38979" x="5022850" y="2533650"/>
          <p14:tracePt t="38992" x="5029200" y="2362200"/>
          <p14:tracePt t="39008" x="5041900" y="2178050"/>
          <p14:tracePt t="39025" x="5048250" y="1905000"/>
          <p14:tracePt t="39041" x="5048250" y="1746250"/>
          <p14:tracePt t="39058" x="5029200" y="1619250"/>
          <p14:tracePt t="39074" x="5016500" y="1562100"/>
          <p14:tracePt t="39091" x="4991100" y="1504950"/>
          <p14:tracePt t="39108" x="4978400" y="1479550"/>
          <p14:tracePt t="39125" x="4959350" y="1466850"/>
          <p14:tracePt t="39142" x="4940300" y="1454150"/>
          <p14:tracePt t="39158" x="4933950" y="1454150"/>
          <p14:tracePt t="39176" x="4927600" y="1454150"/>
          <p14:tracePt t="39191" x="4914900" y="1454150"/>
          <p14:tracePt t="39208" x="4883150" y="1454150"/>
          <p14:tracePt t="39225" x="4826000" y="1447800"/>
          <p14:tracePt t="39241" x="4705350" y="1435100"/>
          <p14:tracePt t="39258" x="4508500" y="1416050"/>
          <p14:tracePt t="39275" x="4362450" y="1409700"/>
          <p14:tracePt t="39292" x="4140200" y="1409700"/>
          <p14:tracePt t="39308" x="3898900" y="1377950"/>
          <p14:tracePt t="39326" x="3625850" y="1371600"/>
          <p14:tracePt t="39342" x="3416300" y="1352550"/>
          <p14:tracePt t="39342" x="3308350" y="1352550"/>
          <p14:tracePt t="39359" x="3079750" y="1352550"/>
          <p14:tracePt t="39375" x="2844800" y="1352550"/>
          <p14:tracePt t="39392" x="2647950" y="1352550"/>
          <p14:tracePt t="39409" x="2520950" y="1352550"/>
          <p14:tracePt t="39426" x="2406650" y="1365250"/>
          <p14:tracePt t="39442" x="2266950" y="1390650"/>
          <p14:tracePt t="39459" x="2120900" y="1403350"/>
          <p14:tracePt t="39476" x="1879600" y="1422400"/>
          <p14:tracePt t="39492" x="1727200" y="1428750"/>
          <p14:tracePt t="39509" x="1638300" y="1441450"/>
          <p14:tracePt t="39525" x="1562100" y="1441450"/>
          <p14:tracePt t="39542" x="1492250" y="1447800"/>
          <p14:tracePt t="39559" x="1422400" y="1454150"/>
          <p14:tracePt t="39576" x="1333500" y="1454150"/>
          <p14:tracePt t="39592" x="1200150" y="1460500"/>
          <p14:tracePt t="39609" x="1162050" y="1466850"/>
          <p14:tracePt t="39625" x="1143000" y="1479550"/>
          <p14:tracePt t="39642" x="1130300" y="1485900"/>
          <p14:tracePt t="39660" x="1111250" y="1511300"/>
          <p14:tracePt t="39676" x="1085850" y="1536700"/>
          <p14:tracePt t="39692" x="996950" y="1606550"/>
          <p14:tracePt t="39709" x="946150" y="1657350"/>
          <p14:tracePt t="39726" x="901700" y="1695450"/>
          <p14:tracePt t="39743" x="876300" y="1727200"/>
          <p14:tracePt t="39759" x="863600" y="1752600"/>
          <p14:tracePt t="39776" x="863600" y="1771650"/>
          <p14:tracePt t="39793" x="863600" y="1790700"/>
          <p14:tracePt t="39809" x="863600" y="1854200"/>
          <p14:tracePt t="39826" x="895350" y="1898650"/>
          <p14:tracePt t="39842" x="946150" y="1955800"/>
          <p14:tracePt t="39859" x="1003300" y="2019300"/>
          <p14:tracePt t="39876" x="1098550" y="2101850"/>
          <p14:tracePt t="39893" x="1238250" y="2171700"/>
          <p14:tracePt t="39909" x="1441450" y="2266950"/>
          <p14:tracePt t="39926" x="1695450" y="2349500"/>
          <p14:tracePt t="39943" x="2038350" y="2400300"/>
          <p14:tracePt t="39959" x="2266950" y="2419350"/>
          <p14:tracePt t="39976" x="2533650" y="2457450"/>
          <p14:tracePt t="39993" x="2781300" y="2470150"/>
          <p14:tracePt t="40010" x="2984500" y="2470150"/>
          <p14:tracePt t="40026" x="3270250" y="2438400"/>
          <p14:tracePt t="40043" x="3409950" y="2413000"/>
          <p14:tracePt t="40059" x="3587750" y="2387600"/>
          <p14:tracePt t="40076" x="3740150" y="2368550"/>
          <p14:tracePt t="40093" x="3917950" y="2324100"/>
          <p14:tracePt t="40110" x="4076700" y="2286000"/>
          <p14:tracePt t="40127" x="4203700" y="2222500"/>
          <p14:tracePt t="40143" x="4286250" y="2178050"/>
          <p14:tracePt t="40160" x="4337050" y="2139950"/>
          <p14:tracePt t="40176" x="4349750" y="2127250"/>
          <p14:tracePt t="40194" x="4362450" y="2114550"/>
          <p14:tracePt t="40210" x="4375150" y="2082800"/>
          <p14:tracePt t="40227" x="4387850" y="2063750"/>
          <p14:tracePt t="40243" x="4394200" y="2025650"/>
          <p14:tracePt t="40260" x="4394200" y="1943100"/>
          <p14:tracePt t="40277" x="4387850" y="1892300"/>
          <p14:tracePt t="40293" x="4381500" y="1841500"/>
          <p14:tracePt t="40310" x="4381500" y="1809750"/>
          <p14:tracePt t="40327" x="4356100" y="1771650"/>
          <p14:tracePt t="40343" x="4298950" y="1714500"/>
          <p14:tracePt t="40360" x="4140200" y="1644650"/>
          <p14:tracePt t="40377" x="3975100" y="1581150"/>
          <p14:tracePt t="40393" x="3689350" y="1530350"/>
          <p14:tracePt t="40410" x="3200400" y="1460500"/>
          <p14:tracePt t="40427" x="2578100" y="1435100"/>
          <p14:tracePt t="40444" x="2127250" y="1422400"/>
          <p14:tracePt t="40460" x="1771650" y="1422400"/>
          <p14:tracePt t="40477" x="1409700" y="1435100"/>
          <p14:tracePt t="40494" x="1250950" y="1441450"/>
          <p14:tracePt t="40510" x="1098550" y="1454150"/>
          <p14:tracePt t="40527" x="952500" y="1460500"/>
          <p14:tracePt t="40544" x="869950" y="1473200"/>
          <p14:tracePt t="40561" x="787400" y="1504950"/>
          <p14:tracePt t="40577" x="717550" y="1517650"/>
          <p14:tracePt t="40594" x="628650" y="1562100"/>
          <p14:tracePt t="40611" x="584200" y="1587500"/>
          <p14:tracePt t="40627" x="571500" y="1612900"/>
          <p14:tracePt t="40644" x="552450" y="1657350"/>
          <p14:tracePt t="40660" x="539750" y="1701800"/>
          <p14:tracePt t="40677" x="533400" y="1771650"/>
          <p14:tracePt t="40694" x="539750" y="1885950"/>
          <p14:tracePt t="40711" x="584200" y="1949450"/>
          <p14:tracePt t="40727" x="641350" y="2012950"/>
          <p14:tracePt t="40744" x="742950" y="2076450"/>
          <p14:tracePt t="40761" x="908050" y="2159000"/>
          <p14:tracePt t="40777" x="1092200" y="2209800"/>
          <p14:tracePt t="40794" x="1308100" y="2273300"/>
          <p14:tracePt t="40811" x="1657350" y="2330450"/>
          <p14:tracePt t="40828" x="1879600" y="2349500"/>
          <p14:tracePt t="40844" x="2120900" y="2355850"/>
          <p14:tracePt t="40861" x="2387600" y="2355850"/>
          <p14:tracePt t="40878" x="2654300" y="2349500"/>
          <p14:tracePt t="40894" x="2895600" y="2317750"/>
          <p14:tracePt t="40911" x="3124200" y="2286000"/>
          <p14:tracePt t="40927" x="3340100" y="2260600"/>
          <p14:tracePt t="40927" x="3467100" y="2241550"/>
          <p14:tracePt t="40945" x="3632200" y="2216150"/>
          <p14:tracePt t="40961" x="3778250" y="2165350"/>
          <p14:tracePt t="40978" x="3892550" y="2114550"/>
          <p14:tracePt t="40995" x="3987800" y="2076450"/>
          <p14:tracePt t="41011" x="4064000" y="2025650"/>
          <p14:tracePt t="41028" x="4114800" y="2000250"/>
          <p14:tracePt t="41045" x="4127500" y="1981200"/>
          <p14:tracePt t="41085" x="4133850" y="1974850"/>
          <p14:tracePt t="41089" x="4133850" y="1968500"/>
          <p14:tracePt t="41094" x="4140200" y="1962150"/>
          <p14:tracePt t="41112" x="4140200" y="1936750"/>
          <p14:tracePt t="41128" x="4140200" y="1917700"/>
          <p14:tracePt t="41144" x="4140200" y="1885950"/>
          <p14:tracePt t="41161" x="4133850" y="1835150"/>
          <p14:tracePt t="41178" x="4102100" y="1784350"/>
          <p14:tracePt t="41195" x="4044950" y="1727200"/>
          <p14:tracePt t="41211" x="3968750" y="1670050"/>
          <p14:tracePt t="41228" x="3810000" y="1600200"/>
          <p14:tracePt t="41245" x="3594100" y="1530350"/>
          <p14:tracePt t="41262" x="3251200" y="1460500"/>
          <p14:tracePt t="41279" x="2673350" y="1377950"/>
          <p14:tracePt t="41295" x="2355850" y="1352550"/>
          <p14:tracePt t="41312" x="2139950" y="1352550"/>
          <p14:tracePt t="41328" x="1917700" y="1352550"/>
          <p14:tracePt t="41346" x="1689100" y="1358900"/>
          <p14:tracePt t="41362" x="1466850" y="1365250"/>
          <p14:tracePt t="41362" x="1384300" y="1384300"/>
          <p14:tracePt t="41379" x="1187450" y="1416050"/>
          <p14:tracePt t="41395" x="1054100" y="1441450"/>
          <p14:tracePt t="41412" x="901700" y="1479550"/>
          <p14:tracePt t="41428" x="736600" y="1504950"/>
          <p14:tracePt t="41445" x="609600" y="1517650"/>
          <p14:tracePt t="41462" x="508000" y="1536700"/>
          <p14:tracePt t="41478" x="431800" y="1549400"/>
          <p14:tracePt t="41495" x="368300" y="1568450"/>
          <p14:tracePt t="41512" x="361950" y="1574800"/>
          <p14:tracePt t="41529" x="355600" y="1581150"/>
          <p14:tracePt t="41545" x="349250" y="1587500"/>
          <p14:tracePt t="41562" x="342900" y="1593850"/>
          <p14:tracePt t="41579" x="342900" y="1600200"/>
          <p14:tracePt t="41712" x="0" y="0"/>
        </p14:tracePtLst>
        <p14:tracePtLst>
          <p14:tracePt t="48546" x="901700" y="1790700"/>
          <p14:tracePt t="48718" x="908050" y="1797050"/>
          <p14:tracePt t="48726" x="933450" y="1803400"/>
          <p14:tracePt t="48727" x="984250" y="1816100"/>
          <p14:tracePt t="48742" x="1016000" y="1822450"/>
          <p14:tracePt t="48759" x="1047750" y="1841500"/>
          <p14:tracePt t="48776" x="1073150" y="1860550"/>
          <p14:tracePt t="48793" x="1098550" y="1885950"/>
          <p14:tracePt t="48809" x="1143000" y="1911350"/>
          <p14:tracePt t="48809" x="1155700" y="1917700"/>
          <p14:tracePt t="48826" x="1187450" y="1936750"/>
          <p14:tracePt t="48843" x="1238250" y="1974850"/>
          <p14:tracePt t="48859" x="1333500" y="2012950"/>
          <p14:tracePt t="48876" x="1435100" y="2057400"/>
          <p14:tracePt t="48893" x="1593850" y="2114550"/>
          <p14:tracePt t="48909" x="1803400" y="2146300"/>
          <p14:tracePt t="48926" x="1917700" y="2165350"/>
          <p14:tracePt t="48943" x="2089150" y="2171700"/>
          <p14:tracePt t="48960" x="2343150" y="2178050"/>
          <p14:tracePt t="48976" x="2597150" y="2178050"/>
          <p14:tracePt t="48993" x="2794000" y="2159000"/>
          <p14:tracePt t="49009" x="2990850" y="2152650"/>
          <p14:tracePt t="49026" x="3175000" y="2139950"/>
          <p14:tracePt t="49043" x="3397250" y="2120900"/>
          <p14:tracePt t="49060" x="3638550" y="2108200"/>
          <p14:tracePt t="49076" x="3714750" y="2108200"/>
          <p14:tracePt t="49093" x="3765550" y="2108200"/>
          <p14:tracePt t="49110" x="3803650" y="2108200"/>
          <p14:tracePt t="49127" x="3829050" y="2108200"/>
          <p14:tracePt t="49143" x="3867150" y="2108200"/>
          <p14:tracePt t="49143" x="3879850" y="2114550"/>
          <p14:tracePt t="49160" x="3930650" y="2133600"/>
          <p14:tracePt t="49176" x="4057650" y="2171700"/>
          <p14:tracePt t="49193" x="4191000" y="2222500"/>
          <p14:tracePt t="49210" x="4356100" y="2254250"/>
          <p14:tracePt t="49227" x="4578350" y="2298700"/>
          <p14:tracePt t="49243" x="4794250" y="2349500"/>
          <p14:tracePt t="49260" x="5156200" y="2425700"/>
          <p14:tracePt t="49277" x="5505450" y="2501900"/>
          <p14:tracePt t="49293" x="5930900" y="2578100"/>
          <p14:tracePt t="49310" x="6280150" y="2603500"/>
          <p14:tracePt t="49327" x="6464300" y="2609850"/>
          <p14:tracePt t="49344" x="6604000" y="2609850"/>
          <p14:tracePt t="49360" x="6737350" y="2597150"/>
          <p14:tracePt t="49377" x="6870700" y="2584450"/>
          <p14:tracePt t="49393" x="7080250" y="2540000"/>
          <p14:tracePt t="49411" x="7194550" y="2501900"/>
          <p14:tracePt t="49428" x="7327900" y="2482850"/>
          <p14:tracePt t="49444" x="7435850" y="2476500"/>
          <p14:tracePt t="49461" x="7512050" y="2463800"/>
          <p14:tracePt t="49477" x="7639050" y="2451100"/>
          <p14:tracePt t="49494" x="7804150" y="2444750"/>
          <p14:tracePt t="49510" x="7905750" y="2451100"/>
          <p14:tracePt t="49527" x="8001000" y="2476500"/>
          <p14:tracePt t="49544" x="8128000" y="2520950"/>
          <p14:tracePt t="49560" x="8197850" y="2533650"/>
          <p14:tracePt t="49577" x="8216900" y="2546350"/>
          <p14:tracePt t="49594" x="8248650" y="2552700"/>
          <p14:tracePt t="49611" x="8312150" y="2559050"/>
          <p14:tracePt t="49627" x="8382000" y="2571750"/>
          <p14:tracePt t="49644" x="8420100" y="2571750"/>
          <p14:tracePt t="49661" x="8470900" y="2565400"/>
          <p14:tracePt t="49678" x="8509000" y="2565400"/>
          <p14:tracePt t="49694" x="8572500" y="2546350"/>
          <p14:tracePt t="49711" x="8616950" y="2533650"/>
          <p14:tracePt t="49727" x="8655050" y="2520950"/>
          <p14:tracePt t="49744" x="8667750" y="2501900"/>
          <p14:tracePt t="49761" x="8667750" y="2476500"/>
          <p14:tracePt t="49777" x="8667750" y="2438400"/>
          <p14:tracePt t="49794" x="8667750" y="2425700"/>
          <p14:tracePt t="49811" x="8667750" y="2413000"/>
          <p14:tracePt t="49828" x="8661400" y="2387600"/>
          <p14:tracePt t="49844" x="8623300" y="2349500"/>
          <p14:tracePt t="49861" x="8572500" y="2298700"/>
          <p14:tracePt t="49878" x="8509000" y="2247900"/>
          <p14:tracePt t="49894" x="8369300" y="2190750"/>
          <p14:tracePt t="49912" x="8134350" y="2089150"/>
          <p14:tracePt t="49928" x="7867650" y="2019300"/>
          <p14:tracePt t="49945" x="7581900" y="1955800"/>
          <p14:tracePt t="49961" x="7404100" y="1924050"/>
          <p14:tracePt t="49978" x="7239000" y="1885950"/>
          <p14:tracePt t="49995" x="7073900" y="1873250"/>
          <p14:tracePt t="50011" x="6889750" y="1873250"/>
          <p14:tracePt t="50028" x="6642100" y="1854200"/>
          <p14:tracePt t="50044" x="6235700" y="1790700"/>
          <p14:tracePt t="50061" x="5803900" y="1752600"/>
          <p14:tracePt t="50078" x="5353050" y="1714500"/>
          <p14:tracePt t="50095" x="5080000" y="1701800"/>
          <p14:tracePt t="50111" x="4794250" y="1670050"/>
          <p14:tracePt t="50129" x="4502150" y="1619250"/>
          <p14:tracePt t="50146" x="4114800" y="1549400"/>
          <p14:tracePt t="50162" x="3721100" y="1511300"/>
          <p14:tracePt t="50178" x="3517900" y="1511300"/>
          <p14:tracePt t="50195" x="3340100" y="1530350"/>
          <p14:tracePt t="50212" x="3117850" y="1568450"/>
          <p14:tracePt t="50228" x="2806700" y="1568450"/>
          <p14:tracePt t="50245" x="2514600" y="1562100"/>
          <p14:tracePt t="50261" x="2120900" y="1530350"/>
          <p14:tracePt t="50279" x="1917700" y="1530350"/>
          <p14:tracePt t="50295" x="1765300" y="1530350"/>
          <p14:tracePt t="50312" x="1644650" y="1536700"/>
          <p14:tracePt t="50328" x="1549400" y="1536700"/>
          <p14:tracePt t="50345" x="1441450" y="1536700"/>
          <p14:tracePt t="50362" x="1314450" y="1543050"/>
          <p14:tracePt t="50378" x="1174750" y="1549400"/>
          <p14:tracePt t="50395" x="1079500" y="1581150"/>
          <p14:tracePt t="50412" x="958850" y="1631950"/>
          <p14:tracePt t="50429" x="908050" y="1663700"/>
          <p14:tracePt t="50445" x="844550" y="1695450"/>
          <p14:tracePt t="50462" x="736600" y="1739900"/>
          <p14:tracePt t="50478" x="641350" y="1778000"/>
          <p14:tracePt t="50495" x="527050" y="1841500"/>
          <p14:tracePt t="50513" x="444500" y="1866900"/>
          <p14:tracePt t="50529" x="406400" y="1892300"/>
          <p14:tracePt t="50546" x="374650" y="1917700"/>
          <p14:tracePt t="50562" x="349250" y="1943100"/>
          <p14:tracePt t="50579" x="323850" y="1962150"/>
          <p14:tracePt t="50595" x="304800" y="1987550"/>
          <p14:tracePt t="50613" x="279400" y="2006600"/>
          <p14:tracePt t="50629" x="247650" y="2038350"/>
          <p14:tracePt t="50646" x="241300" y="2076450"/>
          <p14:tracePt t="50662" x="234950" y="2120900"/>
          <p14:tracePt t="50679" x="234950" y="2190750"/>
          <p14:tracePt t="50696" x="234950" y="2247900"/>
          <p14:tracePt t="50712" x="247650" y="2292350"/>
          <p14:tracePt t="50729" x="266700" y="2343150"/>
          <p14:tracePt t="50746" x="349250" y="2451100"/>
          <p14:tracePt t="50762" x="431800" y="2533650"/>
          <p14:tracePt t="50779" x="533400" y="2616200"/>
          <p14:tracePt t="50796" x="615950" y="2660650"/>
          <p14:tracePt t="50813" x="704850" y="2698750"/>
          <p14:tracePt t="50829" x="806450" y="2743200"/>
          <p14:tracePt t="50846" x="901700" y="2755900"/>
          <p14:tracePt t="50863" x="984250" y="2781300"/>
          <p14:tracePt t="50879" x="1085850" y="2794000"/>
          <p14:tracePt t="50896" x="1193800" y="2800350"/>
          <p14:tracePt t="50913" x="1295400" y="2800350"/>
          <p14:tracePt t="50929" x="1416050" y="2800350"/>
          <p14:tracePt t="50946" x="1676400" y="2813050"/>
          <p14:tracePt t="50963" x="1943100" y="2813050"/>
          <p14:tracePt t="50979" x="2235200" y="2794000"/>
          <p14:tracePt t="50996" x="2520950" y="2768600"/>
          <p14:tracePt t="51013" x="2806700" y="2768600"/>
          <p14:tracePt t="51029" x="3105150" y="2755900"/>
          <p14:tracePt t="51046" x="3397250" y="2762250"/>
          <p14:tracePt t="51063" x="3606800" y="2768600"/>
          <p14:tracePt t="51080" x="3873500" y="2768600"/>
          <p14:tracePt t="51096" x="4025900" y="2768600"/>
          <p14:tracePt t="51113" x="4229100" y="2768600"/>
          <p14:tracePt t="51130" x="4406900" y="2755900"/>
          <p14:tracePt t="51146" x="4622800" y="2768600"/>
          <p14:tracePt t="51163" x="4806950" y="2787650"/>
          <p14:tracePt t="51180" x="5219700" y="2838450"/>
          <p14:tracePt t="51196" x="5505450" y="2870200"/>
          <p14:tracePt t="51213" x="5695950" y="2876550"/>
          <p14:tracePt t="51230" x="5873750" y="2882900"/>
          <p14:tracePt t="51247" x="6076950" y="2882900"/>
          <p14:tracePt t="51263" x="6311900" y="2882900"/>
          <p14:tracePt t="51280" x="6502400" y="2825750"/>
          <p14:tracePt t="51297" x="6762750" y="2654300"/>
          <p14:tracePt t="51313" x="6883400" y="2590800"/>
          <p14:tracePt t="51330" x="6927850" y="2571750"/>
          <p14:tracePt t="51348" x="7035800" y="2559050"/>
          <p14:tracePt t="51364" x="7143750" y="2546350"/>
          <p14:tracePt t="51380" x="7264400" y="2540000"/>
          <p14:tracePt t="51397" x="7385050" y="2527300"/>
          <p14:tracePt t="51413" x="7454900" y="2520950"/>
          <p14:tracePt t="51430" x="7467600" y="2520950"/>
          <p14:tracePt t="51447" x="7499350" y="2520950"/>
          <p14:tracePt t="51463" x="7524750" y="2520950"/>
          <p14:tracePt t="51480" x="7537450" y="2520950"/>
          <p14:tracePt t="51497" x="7556500" y="2520950"/>
          <p14:tracePt t="51514" x="7620000" y="2508250"/>
          <p14:tracePt t="51530" x="7689850" y="2489200"/>
          <p14:tracePt t="51547" x="7740650" y="2476500"/>
          <p14:tracePt t="51564" x="7816850" y="2470150"/>
          <p14:tracePt t="51580" x="7931150" y="2451100"/>
          <p14:tracePt t="51597" x="8064500" y="2419350"/>
          <p14:tracePt t="51614" x="8185150" y="2400300"/>
          <p14:tracePt t="51631" x="8286750" y="2387600"/>
          <p14:tracePt t="51647" x="8312150" y="2387600"/>
          <p14:tracePt t="51664" x="8324850" y="2381250"/>
          <p14:tracePt t="51681" x="8337550" y="2381250"/>
          <p14:tracePt t="51697" x="8350250" y="2374900"/>
          <p14:tracePt t="51714" x="8369300" y="2374900"/>
          <p14:tracePt t="51731" x="8375650" y="2374900"/>
          <p14:tracePt t="51747" x="8388350" y="2374900"/>
          <p14:tracePt t="51966" x="8369300" y="2374900"/>
          <p14:tracePt t="51974" x="8337550" y="2381250"/>
          <p14:tracePt t="51980" x="8299450" y="2393950"/>
          <p14:tracePt t="51998" x="8210550" y="2393950"/>
          <p14:tracePt t="51998" x="8070850" y="2393950"/>
          <p14:tracePt t="52015" x="7899400" y="2393950"/>
          <p14:tracePt t="52031" x="7747000" y="2393950"/>
          <p14:tracePt t="52048" x="7531100" y="2381250"/>
          <p14:tracePt t="52064" x="7340600" y="2349500"/>
          <p14:tracePt t="52081" x="7061200" y="2324100"/>
          <p14:tracePt t="52098" x="6705600" y="2273300"/>
          <p14:tracePt t="52115" x="6413500" y="2235200"/>
          <p14:tracePt t="52131" x="6089650" y="2165350"/>
          <p14:tracePt t="52149" x="5778500" y="2120900"/>
          <p14:tracePt t="52165" x="5480050" y="2082800"/>
          <p14:tracePt t="52182" x="5111750" y="2082800"/>
          <p14:tracePt t="52198" x="4876800" y="2082800"/>
          <p14:tracePt t="52215" x="4711700" y="2095500"/>
          <p14:tracePt t="52231" x="4559300" y="2095500"/>
          <p14:tracePt t="52248" x="4406900" y="2082800"/>
          <p14:tracePt t="52265" x="4286250" y="2082800"/>
          <p14:tracePt t="52281" x="4178300" y="2082800"/>
          <p14:tracePt t="52298" x="4083050" y="2082800"/>
          <p14:tracePt t="52315" x="4025900" y="2082800"/>
          <p14:tracePt t="52332" x="3937000" y="2082800"/>
          <p14:tracePt t="52348" x="3790950" y="2063750"/>
          <p14:tracePt t="52365" x="3663950" y="2070100"/>
          <p14:tracePt t="52382" x="3562350" y="2070100"/>
          <p14:tracePt t="52398" x="3441700" y="2070100"/>
          <p14:tracePt t="52415" x="3289300" y="2076450"/>
          <p14:tracePt t="52432" x="3092450" y="2095500"/>
          <p14:tracePt t="52449" x="2990850" y="2101850"/>
          <p14:tracePt t="52465" x="2870200" y="2114550"/>
          <p14:tracePt t="52482" x="2730500" y="2127250"/>
          <p14:tracePt t="52498" x="2578100" y="2127250"/>
          <p14:tracePt t="52515" x="2368550" y="2127250"/>
          <p14:tracePt t="52532" x="2241550" y="2133600"/>
          <p14:tracePt t="52549" x="2108200" y="2152650"/>
          <p14:tracePt t="52565" x="2025650" y="2159000"/>
          <p14:tracePt t="52582" x="1981200" y="2171700"/>
          <p14:tracePt t="52599" x="1968500" y="2171700"/>
          <p14:tracePt t="52812" x="1974850" y="2178050"/>
          <p14:tracePt t="52820" x="1987550" y="2190750"/>
          <p14:tracePt t="52828" x="2025650" y="2203450"/>
          <p14:tracePt t="52833" x="2082800" y="2241550"/>
          <p14:tracePt t="52849" x="2190750" y="2286000"/>
          <p14:tracePt t="52866" x="2273300" y="2317750"/>
          <p14:tracePt t="52882" x="2387600" y="2330450"/>
          <p14:tracePt t="52899" x="2463800" y="2336800"/>
          <p14:tracePt t="52916" x="2540000" y="2336800"/>
          <p14:tracePt t="52933" x="2590800" y="2343150"/>
          <p14:tracePt t="52949" x="2724150" y="2368550"/>
          <p14:tracePt t="52966" x="2870200" y="2387600"/>
          <p14:tracePt t="52983" x="3086100" y="2413000"/>
          <p14:tracePt t="53000" x="3200400" y="2438400"/>
          <p14:tracePt t="53016" x="3302000" y="2451100"/>
          <p14:tracePt t="53033" x="3371850" y="2463800"/>
          <p14:tracePt t="53050" x="3403600" y="2476500"/>
          <p14:tracePt t="53066" x="3429000" y="2495550"/>
          <p14:tracePt t="53083" x="3467100" y="2508250"/>
          <p14:tracePt t="53099" x="3524250" y="2527300"/>
          <p14:tracePt t="53116" x="3568700" y="2546350"/>
          <p14:tracePt t="53133" x="3606800" y="2565400"/>
          <p14:tracePt t="53150" x="3638550" y="2578100"/>
          <p14:tracePt t="53167" x="3683000" y="2584450"/>
          <p14:tracePt t="53183" x="3784600" y="2622550"/>
          <p14:tracePt t="53200" x="3829050" y="2635250"/>
          <p14:tracePt t="53216" x="3879850" y="2647950"/>
          <p14:tracePt t="53234" x="3917950" y="2654300"/>
          <p14:tracePt t="53250" x="3924300" y="2654300"/>
          <p14:tracePt t="53267" x="3930650" y="2654300"/>
          <p14:tracePt t="53283" x="3956050" y="2667000"/>
          <p14:tracePt t="53300" x="3981450" y="2692400"/>
          <p14:tracePt t="53317" x="4051300" y="2730500"/>
          <p14:tracePt t="53333" x="4102100" y="2749550"/>
          <p14:tracePt t="53350" x="4133850" y="2768600"/>
          <p14:tracePt t="53367" x="4165600" y="2787650"/>
          <p14:tracePt t="53384" x="4235450" y="2813050"/>
          <p14:tracePt t="53400" x="4279900" y="2838450"/>
          <p14:tracePt t="53417" x="4337050" y="2870200"/>
          <p14:tracePt t="53433" x="4425950" y="2914650"/>
          <p14:tracePt t="53450" x="4445000" y="2927350"/>
          <p14:tracePt t="53468" x="4457700" y="2927350"/>
          <p14:tracePt t="53512" x="4464050" y="2933700"/>
          <p14:tracePt t="53520" x="4476750" y="2940050"/>
          <p14:tracePt t="53520" x="4483100" y="2946400"/>
          <p14:tracePt t="53534" x="4495800" y="2952750"/>
          <p14:tracePt t="53534" x="4514850" y="2959100"/>
          <p14:tracePt t="53550" x="4533900" y="2965450"/>
          <p14:tracePt t="53567" x="4546600" y="2965450"/>
          <p14:tracePt t="53584" x="4565650" y="2978150"/>
          <p14:tracePt t="53600" x="4584700" y="2978150"/>
          <p14:tracePt t="53618" x="4603750" y="2990850"/>
          <p14:tracePt t="53634" x="4635500" y="3009900"/>
          <p14:tracePt t="53651" x="4654550" y="3009900"/>
          <p14:tracePt t="53667" x="4660900" y="3009900"/>
          <p14:tracePt t="53744" x="4667250" y="3009900"/>
          <p14:tracePt t="53752" x="4673600" y="3016250"/>
          <p14:tracePt t="53760" x="4679950" y="3016250"/>
          <p14:tracePt t="53768" x="4686300" y="3016250"/>
          <p14:tracePt t="53768" x="4705350" y="3022600"/>
          <p14:tracePt t="53784" x="4711700" y="3022600"/>
          <p14:tracePt t="53801" x="4718050" y="3022600"/>
          <p14:tracePt t="53817" x="4724400" y="3022600"/>
          <p14:tracePt t="53834" x="4743450" y="3022600"/>
          <p14:tracePt t="53851" x="4781550" y="3028950"/>
          <p14:tracePt t="53851" x="4800600" y="3028950"/>
          <p14:tracePt t="53868" x="4813300" y="3035300"/>
          <p14:tracePt t="53884" x="4826000" y="3035300"/>
          <p14:tracePt t="53986" x="4832350" y="3035300"/>
          <p14:tracePt t="53994" x="4838700" y="3035300"/>
          <p14:tracePt t="54010" x="4845050" y="3035300"/>
          <p14:tracePt t="54056" x="4851400" y="3035300"/>
          <p14:tracePt t="54064" x="4857750" y="3035300"/>
          <p14:tracePt t="54072" x="4864100" y="3035300"/>
          <p14:tracePt t="54084" x="4870450" y="3035300"/>
          <p14:tracePt t="54086" x="4883150" y="3035300"/>
          <p14:tracePt t="54678" x="4889500" y="3035300"/>
          <p14:tracePt t="54686" x="4889500" y="3022600"/>
          <p14:tracePt t="54692" x="4902200" y="3003550"/>
          <p14:tracePt t="54703" x="4908550" y="2978150"/>
          <p14:tracePt t="54719" x="4908550" y="2971800"/>
          <p14:tracePt t="54736" x="4908550" y="2965450"/>
          <p14:tracePt t="54752" x="4908550" y="2959100"/>
          <p14:tracePt t="54856" x="4908550" y="2946400"/>
          <p14:tracePt t="54864" x="4908550" y="2940050"/>
          <p14:tracePt t="54878" x="4914900" y="2933700"/>
          <p14:tracePt t="54880" x="4914900" y="2927350"/>
          <p14:tracePt t="54886" x="4914900" y="2908300"/>
          <p14:tracePt t="54926" x="4914900" y="2901950"/>
          <p14:tracePt t="54958" x="4914900" y="2895600"/>
          <p14:tracePt t="54964" x="4914900" y="2889250"/>
          <p14:tracePt t="55020" x="4914900" y="2882900"/>
          <p14:tracePt t="55951" x="4921250" y="2882900"/>
          <p14:tracePt t="55959" x="4940300" y="2882900"/>
          <p14:tracePt t="55959" x="4953000" y="2882900"/>
          <p14:tracePt t="55975" x="4991100" y="2889250"/>
          <p14:tracePt t="55986" x="5016500" y="2895600"/>
          <p14:tracePt t="55989" x="5073650" y="2908300"/>
          <p14:tracePt t="56003" x="5156200" y="2933700"/>
          <p14:tracePt t="56020" x="5251450" y="2959100"/>
          <p14:tracePt t="56038" x="5289550" y="2965450"/>
          <p14:tracePt t="56053" x="5295900" y="2965450"/>
          <p14:tracePt t="56115" x="5302250" y="2965450"/>
          <p14:tracePt t="56129" x="5308600" y="2965450"/>
          <p14:tracePt t="56137" x="5314950" y="2965450"/>
          <p14:tracePt t="56145" x="5321300" y="2971800"/>
          <p14:tracePt t="56153" x="5340350" y="2971800"/>
          <p14:tracePt t="56162" x="5353050" y="2971800"/>
          <p14:tracePt t="56170" x="5359400" y="2978150"/>
          <p14:tracePt t="56187" x="5365750" y="2978150"/>
          <p14:tracePt t="56393" x="5378450" y="2978150"/>
          <p14:tracePt t="56401" x="5391150" y="2978150"/>
          <p14:tracePt t="56409" x="5397500" y="2978150"/>
          <p14:tracePt t="56421" x="5403850" y="2978150"/>
          <p14:tracePt t="56421" x="5416550" y="2984500"/>
          <p14:tracePt t="56425" x="5429250" y="2984500"/>
          <p14:tracePt t="56437" x="5461000" y="2990850"/>
          <p14:tracePt t="56454" x="5524500" y="2997200"/>
          <p14:tracePt t="56471" x="5575300" y="3003550"/>
          <p14:tracePt t="56487" x="5626100" y="3009900"/>
          <p14:tracePt t="56504" x="5657850" y="3016250"/>
          <p14:tracePt t="56521" x="5702300" y="3022600"/>
          <p14:tracePt t="56537" x="5721350" y="3028950"/>
          <p14:tracePt t="56555" x="5759450" y="3041650"/>
          <p14:tracePt t="56571" x="5778500" y="3048000"/>
          <p14:tracePt t="56588" x="5829300" y="3054350"/>
          <p14:tracePt t="56604" x="5861050" y="3054350"/>
          <p14:tracePt t="56622" x="5918200" y="3060700"/>
          <p14:tracePt t="56638" x="5969000" y="3067050"/>
          <p14:tracePt t="56654" x="6026150" y="3079750"/>
          <p14:tracePt t="56671" x="6115050" y="3079750"/>
          <p14:tracePt t="56688" x="6165850" y="3086100"/>
          <p14:tracePt t="56688" x="6191250" y="3086100"/>
          <p14:tracePt t="56705" x="6223000" y="3086100"/>
          <p14:tracePt t="56721" x="6242050" y="3086100"/>
          <p14:tracePt t="56738" x="6248400" y="3086100"/>
          <p14:tracePt t="56755" x="6261100" y="3086100"/>
          <p14:tracePt t="56771" x="6267450" y="3086100"/>
          <p14:tracePt t="56789" x="6292850" y="3086100"/>
          <p14:tracePt t="56805" x="6305550" y="3079750"/>
          <p14:tracePt t="56821" x="6318250" y="3073400"/>
          <p14:tracePt t="56838" x="6324600" y="3073400"/>
          <p14:tracePt t="56899" x="6330950" y="3073400"/>
          <p14:tracePt t="56907" x="6337300" y="3073400"/>
          <p14:tracePt t="56985" x="6337300" y="3067050"/>
          <p14:tracePt t="57139" x="6337300" y="3060700"/>
          <p14:tracePt t="57147" x="6343650" y="3060700"/>
          <p14:tracePt t="57163" x="6350000" y="3060700"/>
          <p14:tracePt t="57427" x="6356350" y="3054350"/>
          <p14:tracePt t="57443" x="6362700" y="3054350"/>
          <p14:tracePt t="57458" x="6369050" y="3054350"/>
          <p14:tracePt t="57467" x="6375400" y="3054350"/>
          <p14:tracePt t="57474" x="6388100" y="3048000"/>
          <p14:tracePt t="57489" x="6400800" y="3048000"/>
          <p14:tracePt t="57507" x="6413500" y="3041650"/>
          <p14:tracePt t="57523" x="6426200" y="3041650"/>
          <p14:tracePt t="57539" x="6432550" y="3041650"/>
          <p14:tracePt t="57556" x="6445250" y="3041650"/>
          <p14:tracePt t="57573" x="6457950" y="3035300"/>
          <p14:tracePt t="57589" x="6470650" y="3035300"/>
          <p14:tracePt t="57978" x="0" y="0"/>
        </p14:tracePtLst>
        <p14:tracePtLst>
          <p14:tracePt t="65604" x="2381250" y="3086100"/>
          <p14:tracePt t="65806" x="2381250" y="3079750"/>
          <p14:tracePt t="65814" x="2419350" y="3079750"/>
          <p14:tracePt t="65822" x="2546350" y="3079750"/>
          <p14:tracePt t="65830" x="2635250" y="3079750"/>
          <p14:tracePt t="65838" x="2800350" y="3098800"/>
          <p14:tracePt t="65855" x="2997200" y="3117850"/>
          <p14:tracePt t="65872" x="3136900" y="3130550"/>
          <p14:tracePt t="65889" x="3238500" y="3130550"/>
          <p14:tracePt t="65905" x="3314700" y="3143250"/>
          <p14:tracePt t="65922" x="3340100" y="3143250"/>
          <p14:tracePt t="66024" x="3314700" y="3149600"/>
          <p14:tracePt t="66031" x="3289300" y="3149600"/>
          <p14:tracePt t="66038" x="3238500" y="3155950"/>
          <p14:tracePt t="66039" x="3105150" y="3168650"/>
          <p14:tracePt t="66055" x="2901950" y="3181350"/>
          <p14:tracePt t="66072" x="2673350" y="3187700"/>
          <p14:tracePt t="66088" x="2501900" y="3187700"/>
          <p14:tracePt t="66105" x="2406650" y="3187700"/>
          <p14:tracePt t="66122" x="2368550" y="3187700"/>
          <p14:tracePt t="66139" x="2362200" y="3187700"/>
          <p14:tracePt t="66280" x="2393950" y="3181350"/>
          <p14:tracePt t="66288" x="2476500" y="3168650"/>
          <p14:tracePt t="66302" x="2533650" y="3162300"/>
          <p14:tracePt t="66305" x="2673350" y="3149600"/>
          <p14:tracePt t="66322" x="2787650" y="3143250"/>
          <p14:tracePt t="66339" x="2851150" y="3143250"/>
          <p14:tracePt t="66356" x="2863850" y="3143250"/>
          <p14:tracePt t="66442" x="2857500" y="3143250"/>
          <p14:tracePt t="66451" x="2844800" y="3143250"/>
          <p14:tracePt t="66458" x="2819400" y="3143250"/>
          <p14:tracePt t="66458" x="2774950" y="3143250"/>
          <p14:tracePt t="66474" x="2679700" y="3143250"/>
          <p14:tracePt t="66489" x="2482850" y="3143250"/>
          <p14:tracePt t="66506" x="2368550" y="3143250"/>
          <p14:tracePt t="66523" x="2336800" y="3143250"/>
          <p14:tracePt t="66638" x="2362200" y="3143250"/>
          <p14:tracePt t="66644" x="2419350" y="3143250"/>
          <p14:tracePt t="66656" x="2482850" y="3155950"/>
          <p14:tracePt t="66660" x="2635250" y="3162300"/>
          <p14:tracePt t="66673" x="2813050" y="3168650"/>
          <p14:tracePt t="66689" x="3016250" y="3168650"/>
          <p14:tracePt t="66706" x="3060700" y="3175000"/>
          <p14:tracePt t="66778" x="3041650" y="3175000"/>
          <p14:tracePt t="66784" x="2965450" y="3175000"/>
          <p14:tracePt t="66792" x="2889250" y="3175000"/>
          <p14:tracePt t="66800" x="2825750" y="3175000"/>
          <p14:tracePt t="66808" x="2692400" y="3175000"/>
          <p14:tracePt t="66823" x="2552700" y="3175000"/>
          <p14:tracePt t="66840" x="2489200" y="3175000"/>
          <p14:tracePt t="66940" x="2508250" y="3175000"/>
          <p14:tracePt t="66949" x="2559050" y="3175000"/>
          <p14:tracePt t="66956" x="2724150" y="3187700"/>
          <p14:tracePt t="66973" x="2832100" y="3206750"/>
          <p14:tracePt t="66973" x="3035300" y="3213100"/>
          <p14:tracePt t="66989" x="3155950" y="3213100"/>
          <p14:tracePt t="67006" x="3175000" y="3213100"/>
          <p14:tracePt t="67056" x="3168650" y="3213100"/>
          <p14:tracePt t="67064" x="3117850" y="3213100"/>
          <p14:tracePt t="67072" x="3028950" y="3206750"/>
          <p14:tracePt t="67080" x="2857500" y="3206750"/>
          <p14:tracePt t="67090" x="2692400" y="3187700"/>
          <p14:tracePt t="67107" x="2616200" y="3187700"/>
          <p14:tracePt t="67124" x="2584450" y="3187700"/>
          <p14:tracePt t="67228" x="2590800" y="3181350"/>
          <p14:tracePt t="67236" x="2616200" y="3181350"/>
          <p14:tracePt t="67244" x="2641600" y="3181350"/>
          <p14:tracePt t="67252" x="2679700" y="3175000"/>
          <p14:tracePt t="67258" x="2724150" y="3168650"/>
          <p14:tracePt t="67274" x="2736850" y="3162300"/>
          <p14:tracePt t="67336" x="2673350" y="3149600"/>
          <p14:tracePt t="67344" x="2616200" y="3130550"/>
          <p14:tracePt t="67350" x="2540000" y="3111500"/>
          <p14:tracePt t="67357" x="2393950" y="3098800"/>
          <p14:tracePt t="67374" x="2317750" y="3086100"/>
          <p14:tracePt t="67391" x="2279650" y="3086100"/>
          <p14:tracePt t="67477" x="2298700" y="3079750"/>
          <p14:tracePt t="67484" x="2336800" y="3067050"/>
          <p14:tracePt t="67500" x="2470150" y="3041650"/>
          <p14:tracePt t="67509" x="2540000" y="3028950"/>
          <p14:tracePt t="67509" x="2673350" y="3003550"/>
          <p14:tracePt t="67525" x="2692400" y="2997200"/>
          <p14:tracePt t="67586" x="2667000" y="2997200"/>
          <p14:tracePt t="67592" x="2590800" y="2997200"/>
          <p14:tracePt t="67592" x="2520950" y="2997200"/>
          <p14:tracePt t="67608" x="2387600" y="3016250"/>
          <p14:tracePt t="67624" x="2336800" y="3028950"/>
          <p14:tracePt t="67625" x="2273300" y="3048000"/>
          <p14:tracePt t="68148" x="0" y="0"/>
        </p14:tracePtLst>
        <p14:tracePtLst>
          <p14:tracePt t="87429" x="5372100" y="2921000"/>
          <p14:tracePt t="87578" x="5359400" y="2914650"/>
          <p14:tracePt t="87587" x="5321300" y="2901950"/>
          <p14:tracePt t="87594" x="5257800" y="2889250"/>
          <p14:tracePt t="87602" x="5168900" y="2882900"/>
          <p14:tracePt t="87610" x="4946650" y="2889250"/>
          <p14:tracePt t="87625" x="4832350" y="2952750"/>
          <p14:tracePt t="87641" x="4654550" y="3016250"/>
          <p14:tracePt t="87658" x="4514850" y="3073400"/>
          <p14:tracePt t="87675" x="4387850" y="3130550"/>
          <p14:tracePt t="87692" x="4298950" y="3206750"/>
          <p14:tracePt t="87708" x="4222750" y="3251200"/>
          <p14:tracePt t="87725" x="4000500" y="3340100"/>
          <p14:tracePt t="87742" x="3873500" y="3397250"/>
          <p14:tracePt t="87758" x="3803650" y="3448050"/>
          <p14:tracePt t="87775" x="3746500" y="3505200"/>
          <p14:tracePt t="87792" x="3721100" y="3549650"/>
          <p14:tracePt t="87808" x="3670300" y="3600450"/>
          <p14:tracePt t="87825" x="3594100" y="3651250"/>
          <p14:tracePt t="87842" x="3568700" y="3683000"/>
          <p14:tracePt t="87858" x="3517900" y="3740150"/>
          <p14:tracePt t="87875" x="3479800" y="3803650"/>
          <p14:tracePt t="87892" x="3422650" y="3873500"/>
          <p14:tracePt t="87909" x="3352800" y="3943350"/>
          <p14:tracePt t="87925" x="3295650" y="4013200"/>
          <p14:tracePt t="87942" x="3282950" y="4044950"/>
          <p14:tracePt t="87959" x="3276600" y="4114800"/>
          <p14:tracePt t="87975" x="3276600" y="4133850"/>
          <p14:tracePt t="87992" x="3308350" y="4152900"/>
          <p14:tracePt t="88009" x="3340100" y="4171950"/>
          <p14:tracePt t="88025" x="3397250" y="4184650"/>
          <p14:tracePt t="88042" x="3517900" y="4203700"/>
          <p14:tracePt t="88059" x="3702050" y="4210050"/>
          <p14:tracePt t="88075" x="4044950" y="4229100"/>
          <p14:tracePt t="88092" x="4216400" y="4229100"/>
          <p14:tracePt t="88109" x="4400550" y="4235450"/>
          <p14:tracePt t="88125" x="4502150" y="4235450"/>
          <p14:tracePt t="88142" x="4572000" y="4229100"/>
          <p14:tracePt t="88159" x="4654550" y="4203700"/>
          <p14:tracePt t="88176" x="4718050" y="4121150"/>
          <p14:tracePt t="88192" x="4749800" y="4076700"/>
          <p14:tracePt t="88209" x="4787900" y="3994150"/>
          <p14:tracePt t="88226" x="4826000" y="3937000"/>
          <p14:tracePt t="88242" x="4845050" y="3886200"/>
          <p14:tracePt t="88260" x="4864100" y="3829050"/>
          <p14:tracePt t="88276" x="4864100" y="3771900"/>
          <p14:tracePt t="88293" x="4864100" y="3683000"/>
          <p14:tracePt t="88309" x="4857750" y="3651250"/>
          <p14:tracePt t="88326" x="4851400" y="3638550"/>
          <p14:tracePt t="88342" x="4838700" y="3625850"/>
          <p14:tracePt t="88359" x="4813300" y="3606800"/>
          <p14:tracePt t="88376" x="4768850" y="3581400"/>
          <p14:tracePt t="88393" x="4724400" y="3562350"/>
          <p14:tracePt t="88409" x="4597400" y="3549650"/>
          <p14:tracePt t="88426" x="4445000" y="3530600"/>
          <p14:tracePt t="88443" x="4292600" y="3524250"/>
          <p14:tracePt t="88460" x="4140200" y="3524250"/>
          <p14:tracePt t="88476" x="4025900" y="3524250"/>
          <p14:tracePt t="88493" x="3962400" y="3536950"/>
          <p14:tracePt t="88493" x="3949700" y="3536950"/>
          <p14:tracePt t="88510" x="3911600" y="3556000"/>
          <p14:tracePt t="88526" x="3886200" y="3575050"/>
          <p14:tracePt t="88543" x="3835400" y="3619500"/>
          <p14:tracePt t="88560" x="3778250" y="3676650"/>
          <p14:tracePt t="88576" x="3727450" y="3746500"/>
          <p14:tracePt t="88593" x="3702050" y="3797300"/>
          <p14:tracePt t="88610" x="3689350" y="3841750"/>
          <p14:tracePt t="88626" x="3689350" y="3867150"/>
          <p14:tracePt t="88643" x="3695700" y="3879850"/>
          <p14:tracePt t="88661" x="3714750" y="3892550"/>
          <p14:tracePt t="88676" x="3752850" y="3911600"/>
          <p14:tracePt t="88694" x="3841750" y="3930650"/>
          <p14:tracePt t="88710" x="4038600" y="3968750"/>
          <p14:tracePt t="88727" x="4229100" y="3987800"/>
          <p14:tracePt t="88743" x="4559300" y="4006850"/>
          <p14:tracePt t="88760" x="4756150" y="4006850"/>
          <p14:tracePt t="88776" x="4895850" y="4006850"/>
          <p14:tracePt t="88793" x="4965700" y="4006850"/>
          <p14:tracePt t="88810" x="4972050" y="4006850"/>
          <p14:tracePt t="88954" x="4902200" y="4013200"/>
          <p14:tracePt t="88962" x="4819650" y="4013200"/>
          <p14:tracePt t="88970" x="4718050" y="4013200"/>
          <p14:tracePt t="88976" x="4552950" y="4025900"/>
          <p14:tracePt t="88984" x="4229100" y="4044950"/>
          <p14:tracePt t="88994" x="3962400" y="4064000"/>
          <p14:tracePt t="89010" x="3575050" y="4089400"/>
          <p14:tracePt t="89027" x="3181350" y="4121150"/>
          <p14:tracePt t="89044" x="2806700" y="4171950"/>
          <p14:tracePt t="89060" x="2533650" y="4178300"/>
          <p14:tracePt t="89077" x="2178050" y="4191000"/>
          <p14:tracePt t="89094" x="2044700" y="4197350"/>
          <p14:tracePt t="89111" x="1955800" y="4210050"/>
          <p14:tracePt t="89127" x="1892300" y="4222750"/>
          <p14:tracePt t="89144" x="1835150" y="4241800"/>
          <p14:tracePt t="89161" x="1771650" y="4254500"/>
          <p14:tracePt t="89161" x="1733550" y="4267200"/>
          <p14:tracePt t="89178" x="1682750" y="4279900"/>
          <p14:tracePt t="89194" x="1657350" y="4298950"/>
          <p14:tracePt t="89210" x="1625600" y="4305300"/>
          <p14:tracePt t="89227" x="1612900" y="4311650"/>
          <p14:tracePt t="89244" x="1600200" y="4324350"/>
          <p14:tracePt t="89261" x="1581150" y="4330700"/>
          <p14:tracePt t="89277" x="1549400" y="4337050"/>
          <p14:tracePt t="89294" x="1517650" y="4349750"/>
          <p14:tracePt t="89311" x="1498600" y="4356100"/>
          <p14:tracePt t="89327" x="1492250" y="4356100"/>
          <p14:tracePt t="89412" x="1485900" y="4362450"/>
          <p14:tracePt t="89429" x="1479550" y="4362450"/>
          <p14:tracePt t="90235" x="1485900" y="4362450"/>
          <p14:tracePt t="90244" x="1492250" y="4362450"/>
          <p14:tracePt t="90273" x="1498600" y="4362450"/>
          <p14:tracePt t="90306" x="1504950" y="4362450"/>
          <p14:tracePt t="90313" x="1511300" y="4356100"/>
          <p14:tracePt t="90314" x="1530350" y="4349750"/>
          <p14:tracePt t="90329" x="1543050" y="4349750"/>
          <p14:tracePt t="90346" x="1549400" y="4349750"/>
          <p14:tracePt t="90414" x="1555750" y="4343400"/>
          <p14:tracePt t="90578" x="1562100" y="4343400"/>
          <p14:tracePt t="91043" x="1581150" y="4324350"/>
          <p14:tracePt t="91056" x="1600200" y="4311650"/>
          <p14:tracePt t="91059" x="1600200" y="4305300"/>
          <p14:tracePt t="91059" x="1612900" y="4292600"/>
          <p14:tracePt t="91068" x="1638300" y="4279900"/>
          <p14:tracePt t="91080" x="1663700" y="4254500"/>
          <p14:tracePt t="91097" x="1682750" y="4235450"/>
          <p14:tracePt t="91114" x="1689100" y="4235450"/>
          <p14:tracePt t="91131" x="1708150" y="4216400"/>
          <p14:tracePt t="91147" x="1727200" y="4203700"/>
          <p14:tracePt t="91164" x="1765300" y="4178300"/>
          <p14:tracePt t="91180" x="1797050" y="4146550"/>
          <p14:tracePt t="91198" x="1835150" y="4121150"/>
          <p14:tracePt t="91214" x="1892300" y="4089400"/>
          <p14:tracePt t="91231" x="1930400" y="4070350"/>
          <p14:tracePt t="91247" x="1962150" y="4057650"/>
          <p14:tracePt t="91264" x="1987550" y="4038600"/>
          <p14:tracePt t="91281" x="2032000" y="4025900"/>
          <p14:tracePt t="91297" x="2070100" y="4013200"/>
          <p14:tracePt t="91314" x="2120900" y="3987800"/>
          <p14:tracePt t="91331" x="2216150" y="3956050"/>
          <p14:tracePt t="91348" x="2298700" y="3924300"/>
          <p14:tracePt t="91364" x="2419350" y="3886200"/>
          <p14:tracePt t="91381" x="2559050" y="3848100"/>
          <p14:tracePt t="91398" x="2717800" y="3816350"/>
          <p14:tracePt t="91414" x="2882900" y="3790950"/>
          <p14:tracePt t="91431" x="3111500" y="3752850"/>
          <p14:tracePt t="91448" x="3225800" y="3746500"/>
          <p14:tracePt t="91464" x="3384550" y="3740150"/>
          <p14:tracePt t="91481" x="3536950" y="3727450"/>
          <p14:tracePt t="91498" x="3689350" y="3727450"/>
          <p14:tracePt t="91514" x="3854450" y="3727450"/>
          <p14:tracePt t="91531" x="4133850" y="3733800"/>
          <p14:tracePt t="91548" x="4286250" y="3759200"/>
          <p14:tracePt t="91564" x="4432300" y="3790950"/>
          <p14:tracePt t="91581" x="4540250" y="3835400"/>
          <p14:tracePt t="91598" x="4603750" y="3860800"/>
          <p14:tracePt t="91615" x="4641850" y="3886200"/>
          <p14:tracePt t="91631" x="4648200" y="3898900"/>
          <p14:tracePt t="91648" x="4673600" y="3930650"/>
          <p14:tracePt t="91665" x="4711700" y="3987800"/>
          <p14:tracePt t="91682" x="4724400" y="4006850"/>
          <p14:tracePt t="91698" x="4743450" y="4032250"/>
          <p14:tracePt t="91715" x="4749800" y="4038600"/>
          <p14:tracePt t="91732" x="4749800" y="4051300"/>
          <p14:tracePt t="91748" x="4756150" y="4064000"/>
          <p14:tracePt t="91766" x="4756150" y="4070350"/>
          <p14:tracePt t="91782" x="4762500" y="4070350"/>
          <p14:tracePt t="92177" x="4762500" y="4076700"/>
          <p14:tracePt t="92183" x="4762500" y="4089400"/>
          <p14:tracePt t="92199" x="4743450" y="4108450"/>
          <p14:tracePt t="92199" x="4705350" y="4140200"/>
          <p14:tracePt t="92216" x="4610100" y="4191000"/>
          <p14:tracePt t="92232" x="4559300" y="4203700"/>
          <p14:tracePt t="92249" x="4514850" y="4216400"/>
          <p14:tracePt t="92265" x="4483100" y="4222750"/>
          <p14:tracePt t="92282" x="4445000" y="4229100"/>
          <p14:tracePt t="92299" x="4406900" y="4229100"/>
          <p14:tracePt t="92316" x="4349750" y="4229100"/>
          <p14:tracePt t="92332" x="4254500" y="4229100"/>
          <p14:tracePt t="92349" x="4133850" y="4229100"/>
          <p14:tracePt t="92349" x="4070350" y="4229100"/>
          <p14:tracePt t="92366" x="3956050" y="4229100"/>
          <p14:tracePt t="92382" x="3898900" y="4229100"/>
          <p14:tracePt t="92399" x="3841750" y="4229100"/>
          <p14:tracePt t="92416" x="3740150" y="4229100"/>
          <p14:tracePt t="92433" x="3638550" y="4254500"/>
          <p14:tracePt t="92449" x="3454400" y="4311650"/>
          <p14:tracePt t="92466" x="3333750" y="4349750"/>
          <p14:tracePt t="92483" x="3276600" y="4375150"/>
          <p14:tracePt t="92500" x="3257550" y="4381500"/>
          <p14:tracePt t="92516" x="3238500" y="4394200"/>
          <p14:tracePt t="92533" x="3225800" y="4400550"/>
          <p14:tracePt t="92549" x="3200400" y="4413250"/>
          <p14:tracePt t="92566" x="3168650" y="4425950"/>
          <p14:tracePt t="92583" x="3155950" y="4432300"/>
          <p14:tracePt t="92599" x="3143250" y="4432300"/>
          <p14:tracePt t="92616" x="3111500" y="4445000"/>
          <p14:tracePt t="92633" x="3067050" y="4457700"/>
          <p14:tracePt t="92650" x="2984500" y="4495800"/>
          <p14:tracePt t="92666" x="2889250" y="4540250"/>
          <p14:tracePt t="92683" x="2781300" y="4578350"/>
          <p14:tracePt t="92700" x="2724150" y="4591050"/>
          <p14:tracePt t="92717" x="2609850" y="4610100"/>
          <p14:tracePt t="92733" x="2489200" y="4616450"/>
          <p14:tracePt t="92751" x="2387600" y="4603750"/>
          <p14:tracePt t="92767" x="2228850" y="4559300"/>
          <p14:tracePt t="92784" x="2120900" y="4533900"/>
          <p14:tracePt t="92800" x="2019300" y="4521200"/>
          <p14:tracePt t="92817" x="1930400" y="4502150"/>
          <p14:tracePt t="92833" x="1885950" y="4495800"/>
          <p14:tracePt t="92850" x="1828800" y="4495800"/>
          <p14:tracePt t="92867" x="1784350" y="4489450"/>
          <p14:tracePt t="92883" x="1708150" y="4489450"/>
          <p14:tracePt t="92900" x="1606550" y="4489450"/>
          <p14:tracePt t="92916" x="1549400" y="4489450"/>
          <p14:tracePt t="92933" x="1504950" y="4489450"/>
          <p14:tracePt t="92951" x="1460500" y="4489450"/>
          <p14:tracePt t="92967" x="1409700" y="4502150"/>
          <p14:tracePt t="92983" x="1377950" y="4508500"/>
          <p14:tracePt t="93000" x="1352550" y="4514850"/>
          <p14:tracePt t="93017" x="1333500" y="4514850"/>
          <p14:tracePt t="93034" x="1327150" y="4521200"/>
          <p14:tracePt t="93050" x="1320800" y="4521200"/>
          <p14:tracePt t="93067" x="1295400" y="4533900"/>
          <p14:tracePt t="93083" x="1270000" y="4546600"/>
          <p14:tracePt t="93101" x="1238250" y="4572000"/>
          <p14:tracePt t="93117" x="1200150" y="4597400"/>
          <p14:tracePt t="93134" x="1174750" y="4610100"/>
          <p14:tracePt t="93151" x="1168400" y="4622800"/>
          <p14:tracePt t="93167" x="1168400" y="4629150"/>
          <p14:tracePt t="93203" x="1168400" y="4635500"/>
          <p14:tracePt t="93227" x="1162050" y="4635500"/>
          <p14:tracePt t="93273" x="1162050" y="4648200"/>
          <p14:tracePt t="93285" x="1162050" y="4654550"/>
          <p14:tracePt t="93301" x="1168400" y="4654550"/>
          <p14:tracePt t="93301" x="1174750" y="4673600"/>
          <p14:tracePt t="93317" x="1187450" y="4692650"/>
          <p14:tracePt t="93334" x="1193800" y="4711700"/>
          <p14:tracePt t="93351" x="1212850" y="4730750"/>
          <p14:tracePt t="93368" x="1219200" y="4730750"/>
          <p14:tracePt t="93384" x="1225550" y="4737100"/>
          <p14:tracePt t="93401" x="1231900" y="4743450"/>
          <p14:tracePt t="93417" x="1244600" y="4743450"/>
          <p14:tracePt t="93435" x="1250950" y="4743450"/>
          <p14:tracePt t="93723" x="1257300" y="4743450"/>
          <p14:tracePt t="93732" x="1276350" y="4743450"/>
          <p14:tracePt t="93739" x="1314450" y="4730750"/>
          <p14:tracePt t="93751" x="1371600" y="4718050"/>
          <p14:tracePt t="93752" x="1511300" y="4718050"/>
          <p14:tracePt t="93768" x="1708150" y="4718050"/>
          <p14:tracePt t="93785" x="2006600" y="4718050"/>
          <p14:tracePt t="93801" x="2184400" y="4730750"/>
          <p14:tracePt t="93818" x="2311400" y="4743450"/>
          <p14:tracePt t="93835" x="2406650" y="4749800"/>
          <p14:tracePt t="93852" x="2463800" y="4749800"/>
          <p14:tracePt t="93868" x="2508250" y="4756150"/>
          <p14:tracePt t="93885" x="2578100" y="4762500"/>
          <p14:tracePt t="93902" x="2679700" y="4762500"/>
          <p14:tracePt t="93918" x="2946400" y="4787900"/>
          <p14:tracePt t="93935" x="3130550" y="4794250"/>
          <p14:tracePt t="93952" x="3314700" y="4806950"/>
          <p14:tracePt t="93968" x="3460750" y="4813300"/>
          <p14:tracePt t="93985" x="3556000" y="4813300"/>
          <p14:tracePt t="94002" x="3644900" y="4813300"/>
          <p14:tracePt t="94018" x="3714750" y="4813300"/>
          <p14:tracePt t="94036" x="3752850" y="4813300"/>
          <p14:tracePt t="94052" x="3816350" y="4800600"/>
          <p14:tracePt t="94068" x="3860800" y="4787900"/>
          <p14:tracePt t="94085" x="3898900" y="4781550"/>
          <p14:tracePt t="94102" x="3930650" y="4781550"/>
          <p14:tracePt t="94119" x="4000500" y="4781550"/>
          <p14:tracePt t="94136" x="4108450" y="4781550"/>
          <p14:tracePt t="94152" x="4241800" y="4775200"/>
          <p14:tracePt t="94169" x="4362450" y="4756150"/>
          <p14:tracePt t="94185" x="4476750" y="4749800"/>
          <p14:tracePt t="94202" x="4648200" y="4749800"/>
          <p14:tracePt t="94219" x="4819650" y="4749800"/>
          <p14:tracePt t="94236" x="5016500" y="4749800"/>
          <p14:tracePt t="94252" x="5232400" y="4762500"/>
          <p14:tracePt t="94269" x="5334000" y="4749800"/>
          <p14:tracePt t="94286" x="5391150" y="4749800"/>
          <p14:tracePt t="94302" x="5435600" y="4749800"/>
          <p14:tracePt t="94319" x="5486400" y="4749800"/>
          <p14:tracePt t="94336" x="5524500" y="4743450"/>
          <p14:tracePt t="94352" x="5562600" y="4743450"/>
          <p14:tracePt t="94370" x="5581650" y="4737100"/>
          <p14:tracePt t="94386" x="5594350" y="4737100"/>
          <p14:tracePt t="94403" x="5600700" y="4737100"/>
          <p14:tracePt t="94419" x="5607050" y="4737100"/>
          <p14:tracePt t="94436" x="5613400" y="4730750"/>
          <p14:tracePt t="94470" x="5619750" y="4730750"/>
          <p14:tracePt t="9474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685800"/>
            <a:ext cx="4876800" cy="596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 Model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Consider </a:t>
            </a:r>
            <a:r>
              <a:rPr lang="en-US" sz="1700" baseline="30000" dirty="0" smtClean="0">
                <a:sym typeface="Symbol" pitchFamily="18" charset="2"/>
              </a:rPr>
              <a:t>38</a:t>
            </a:r>
            <a:r>
              <a:rPr lang="en-US" sz="1700" dirty="0" smtClean="0">
                <a:sym typeface="Symbol" pitchFamily="18" charset="2"/>
              </a:rPr>
              <a:t>Cl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17 protons (unpaired p in 1d</a:t>
            </a:r>
            <a:r>
              <a:rPr lang="en-US" sz="1700" baseline="-25000" dirty="0" smtClean="0">
                <a:sym typeface="Symbol" pitchFamily="18" charset="2"/>
              </a:rPr>
              <a:t>3/2</a:t>
            </a:r>
            <a:r>
              <a:rPr lang="en-US" sz="1700" dirty="0" smtClean="0">
                <a:sym typeface="Symbol" pitchFamily="18" charset="2"/>
              </a:rPr>
              <a:t>)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l=2 (d state) and j=3/2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21 neutrons (unpaired n in 1f</a:t>
            </a:r>
            <a:r>
              <a:rPr lang="en-US" sz="1700" baseline="-25000" dirty="0" smtClean="0">
                <a:sym typeface="Symbol" pitchFamily="18" charset="2"/>
              </a:rPr>
              <a:t>7/2</a:t>
            </a:r>
            <a:r>
              <a:rPr lang="en-US" sz="1700" dirty="0" smtClean="0">
                <a:sym typeface="Symbol" pitchFamily="18" charset="2"/>
              </a:rPr>
              <a:t>)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l=3 (f state) and j=7/2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N= 2+3/2+3+7/2 = 10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Even; </a:t>
            </a:r>
            <a:r>
              <a:rPr lang="en-US" sz="1800" dirty="0" smtClean="0"/>
              <a:t>I=</a:t>
            </a:r>
            <a:r>
              <a:rPr lang="en-US" sz="1800" dirty="0" smtClean="0">
                <a:sym typeface="Symbol" pitchFamily="18" charset="2"/>
              </a:rPr>
              <a:t>j</a:t>
            </a:r>
            <a:r>
              <a:rPr lang="en-US" sz="1800" baseline="-25000" dirty="0" smtClean="0">
                <a:sym typeface="Symbol" pitchFamily="18" charset="2"/>
              </a:rPr>
              <a:t>1</a:t>
            </a:r>
            <a:r>
              <a:rPr lang="en-US" sz="1800" dirty="0" smtClean="0">
                <a:sym typeface="Symbol" pitchFamily="18" charset="2"/>
              </a:rPr>
              <a:t>-j</a:t>
            </a:r>
            <a:r>
              <a:rPr lang="en-US" sz="1800" baseline="-25000" dirty="0" smtClean="0">
                <a:sym typeface="Symbol" pitchFamily="18" charset="2"/>
              </a:rPr>
              <a:t>2</a:t>
            </a:r>
            <a:r>
              <a:rPr lang="en-US" sz="1800" dirty="0" smtClean="0">
                <a:sym typeface="Symbol" pitchFamily="18" charset="2"/>
              </a:rPr>
              <a:t></a:t>
            </a:r>
            <a:endParaRPr lang="en-US" sz="1700" dirty="0" smtClean="0">
              <a:sym typeface="Symbol" pitchFamily="18" charset="2"/>
            </a:endParaRP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Spin = 7/2-3/2=2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700" dirty="0" smtClean="0">
                <a:sym typeface="Symbol" pitchFamily="18" charset="2"/>
              </a:rPr>
              <a:t>Parity from l (3+2)=5 (odd), negative parity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2-</a:t>
            </a:r>
            <a:endParaRPr lang="en-US" sz="1800" baseline="30000" dirty="0" smtClean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Consider </a:t>
            </a:r>
            <a:r>
              <a:rPr lang="en-US" sz="1800" baseline="30000" dirty="0" smtClean="0">
                <a:sym typeface="Symbol" pitchFamily="18" charset="2"/>
              </a:rPr>
              <a:t>26</a:t>
            </a:r>
            <a:r>
              <a:rPr lang="en-US" sz="1800" dirty="0" smtClean="0">
                <a:sym typeface="Symbol" pitchFamily="18" charset="2"/>
              </a:rPr>
              <a:t>Al (13 each p and n)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Hole in 1d</a:t>
            </a:r>
            <a:r>
              <a:rPr lang="en-US" sz="1800" baseline="-25000" dirty="0" smtClean="0">
                <a:sym typeface="Symbol" pitchFamily="18" charset="2"/>
              </a:rPr>
              <a:t>5/2</a:t>
            </a:r>
            <a:r>
              <a:rPr lang="en-US" sz="1800" dirty="0" smtClean="0">
                <a:sym typeface="Symbol" pitchFamily="18" charset="2"/>
              </a:rPr>
              <a:t>, each j = 5/2, each l=2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N=5/2+5/2+2+2=9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N=odd; I=j</a:t>
            </a:r>
            <a:r>
              <a:rPr lang="en-US" sz="1800" baseline="-25000" dirty="0" smtClean="0">
                <a:sym typeface="Symbol" pitchFamily="18" charset="2"/>
              </a:rPr>
              <a:t>1</a:t>
            </a:r>
            <a:r>
              <a:rPr lang="en-US" sz="1800" dirty="0" smtClean="0">
                <a:sym typeface="Symbol" pitchFamily="18" charset="2"/>
              </a:rPr>
              <a:t>j</a:t>
            </a:r>
            <a:r>
              <a:rPr lang="en-US" sz="1800" baseline="-25000" dirty="0" smtClean="0">
                <a:sym typeface="Symbol" pitchFamily="18" charset="2"/>
              </a:rPr>
              <a:t>2</a:t>
            </a:r>
            <a:r>
              <a:rPr lang="en-US" sz="1800" dirty="0" smtClean="0">
                <a:sym typeface="Symbol" pitchFamily="18" charset="2"/>
              </a:rPr>
              <a:t>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I  = 0 or 5 (5 actual value)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Parity 2+2=4, even, +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sym typeface="Symbol" pitchFamily="18" charset="2"/>
              </a:rPr>
              <a:t>5+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438400" y="1752600"/>
            <a:ext cx="3733800" cy="3581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133600" y="2362200"/>
            <a:ext cx="4343400" cy="2743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114800" y="4343400"/>
            <a:ext cx="23622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89"/>
    </mc:Choice>
    <mc:Fallback xmlns="">
      <p:transition spd="slow" advTm="18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88" x="2540000" y="387350"/>
          <p14:tracePt t="11446" x="2533650" y="387350"/>
          <p14:tracePt t="11454" x="2508250" y="374650"/>
          <p14:tracePt t="11462" x="2482850" y="361950"/>
          <p14:tracePt t="11470" x="2413000" y="336550"/>
          <p14:tracePt t="11478" x="2298700" y="317500"/>
          <p14:tracePt t="11502" x="2241550" y="311150"/>
          <p14:tracePt t="11516" x="2197100" y="311150"/>
          <p14:tracePt t="11528" x="2159000" y="323850"/>
          <p14:tracePt t="11548" x="2114550" y="355600"/>
          <p14:tracePt t="11564" x="2063750" y="400050"/>
          <p14:tracePt t="11578" x="1936750" y="501650"/>
          <p14:tracePt t="11594" x="1860550" y="628650"/>
          <p14:tracePt t="11611" x="1809750" y="787400"/>
          <p14:tracePt t="11628" x="1784350" y="908050"/>
          <p14:tracePt t="11645" x="1771650" y="990600"/>
          <p14:tracePt t="11662" x="1765300" y="1041400"/>
          <p14:tracePt t="11678" x="1752600" y="1066800"/>
          <p14:tracePt t="11694" x="1733550" y="1143000"/>
          <p14:tracePt t="11711" x="1708150" y="1225550"/>
          <p14:tracePt t="11729" x="1695450" y="1295400"/>
          <p14:tracePt t="11745" x="1663700" y="1358900"/>
          <p14:tracePt t="11761" x="1638300" y="1403350"/>
          <p14:tracePt t="11778" x="1606550" y="1466850"/>
          <p14:tracePt t="11795" x="1562100" y="1530350"/>
          <p14:tracePt t="11811" x="1485900" y="1638300"/>
          <p14:tracePt t="11828" x="1460500" y="1676400"/>
          <p14:tracePt t="11845" x="1460500" y="1682750"/>
          <p14:tracePt t="12146" x="1460500" y="1676400"/>
          <p14:tracePt t="12162" x="1466850" y="1676400"/>
          <p14:tracePt t="12208" x="1473200" y="1670050"/>
          <p14:tracePt t="12286" x="1479550" y="1689100"/>
          <p14:tracePt t="12294" x="1492250" y="1714500"/>
          <p14:tracePt t="12295" x="1504950" y="1733550"/>
          <p14:tracePt t="12312" x="1530350" y="1771650"/>
          <p14:tracePt t="12313" x="1562100" y="1885950"/>
          <p14:tracePt t="12329" x="1593850" y="2025650"/>
          <p14:tracePt t="12345" x="1625600" y="2139950"/>
          <p14:tracePt t="12362" x="1638300" y="2216150"/>
          <p14:tracePt t="12379" x="1638300" y="2260600"/>
          <p14:tracePt t="12396" x="1638300" y="2273300"/>
          <p14:tracePt t="12412" x="1638300" y="2286000"/>
          <p14:tracePt t="12429" x="1638300" y="2298700"/>
          <p14:tracePt t="13648" x="0" y="0"/>
        </p14:tracePtLst>
        <p14:tracePtLst>
          <p14:tracePt t="19591" x="6311900" y="5467350"/>
          <p14:tracePt t="19668" x="6318250" y="5467350"/>
          <p14:tracePt t="19684" x="6324600" y="5461000"/>
          <p14:tracePt t="19692" x="6330950" y="5461000"/>
          <p14:tracePt t="19708" x="6356350" y="5461000"/>
          <p14:tracePt t="19722" x="6369050" y="5461000"/>
          <p14:tracePt t="19728" x="6375400" y="5461000"/>
          <p14:tracePt t="19745" x="6388100" y="5461000"/>
          <p14:tracePt t="19784" x="6394450" y="5461000"/>
          <p14:tracePt t="19800" x="6400800" y="5461000"/>
          <p14:tracePt t="19808" x="6400800" y="5454650"/>
          <p14:tracePt t="19824" x="6407150" y="5454650"/>
          <p14:tracePt t="19870" x="6413500" y="5448300"/>
          <p14:tracePt t="19878" x="6419850" y="5448300"/>
          <p14:tracePt t="19886" x="6426200" y="5441950"/>
          <p14:tracePt t="19894" x="6426200" y="5435600"/>
          <p14:tracePt t="19972" x="6426200" y="5429250"/>
          <p14:tracePt t="19993" x="6426200" y="5422900"/>
          <p14:tracePt t="20001" x="6426200" y="5410200"/>
          <p14:tracePt t="20009" x="6432550" y="5410200"/>
          <p14:tracePt t="20025" x="6432550" y="5397500"/>
          <p14:tracePt t="20033" x="6432550" y="5384800"/>
          <p14:tracePt t="20042" x="6432550" y="5378450"/>
          <p14:tracePt t="20058" x="6432550" y="5372100"/>
          <p14:tracePt t="20096" x="6432550" y="5365750"/>
          <p14:tracePt t="20103" x="6432550" y="5359400"/>
          <p14:tracePt t="20111" x="6426200" y="5346700"/>
          <p14:tracePt t="20125" x="6407150" y="5327650"/>
          <p14:tracePt t="20142" x="6394450" y="5327650"/>
          <p14:tracePt t="20159" x="6381750" y="5321300"/>
          <p14:tracePt t="20175" x="6356350" y="5308600"/>
          <p14:tracePt t="20192" x="6324600" y="5302250"/>
          <p14:tracePt t="20208" x="6299200" y="5295900"/>
          <p14:tracePt t="20225" x="6273800" y="5289550"/>
          <p14:tracePt t="20242" x="6216650" y="5289550"/>
          <p14:tracePt t="20259" x="6184900" y="5289550"/>
          <p14:tracePt t="20275" x="6159500" y="5283200"/>
          <p14:tracePt t="20292" x="6146800" y="5283200"/>
          <p14:tracePt t="20308" x="6134100" y="5283200"/>
          <p14:tracePt t="20325" x="6121400" y="5283200"/>
          <p14:tracePt t="20360" x="6115050" y="5283200"/>
          <p14:tracePt t="20376" x="6108700" y="5283200"/>
          <p14:tracePt t="20376" x="6102350" y="5283200"/>
          <p14:tracePt t="20392" x="6102350" y="5289550"/>
          <p14:tracePt t="20438" x="6102350" y="5302250"/>
          <p14:tracePt t="20446" x="6102350" y="5314950"/>
          <p14:tracePt t="20462" x="6102350" y="5327650"/>
          <p14:tracePt t="20463" x="6121400" y="5346700"/>
          <p14:tracePt t="20476" x="6127750" y="5353050"/>
          <p14:tracePt t="20493" x="6140450" y="5359400"/>
          <p14:tracePt t="20510" x="6153150" y="5365750"/>
          <p14:tracePt t="20526" x="6165850" y="5365750"/>
          <p14:tracePt t="20542" x="6184900" y="5372100"/>
          <p14:tracePt t="20559" x="6216650" y="5372100"/>
          <p14:tracePt t="20576" x="6267450" y="5378450"/>
          <p14:tracePt t="20592" x="6318250" y="5384800"/>
          <p14:tracePt t="20609" x="6394450" y="5384800"/>
          <p14:tracePt t="20626" x="6483350" y="5391150"/>
          <p14:tracePt t="20642" x="6565900" y="5391150"/>
          <p14:tracePt t="20659" x="6623050" y="5378450"/>
          <p14:tracePt t="20676" x="6642100" y="5372100"/>
          <p14:tracePt t="20676" x="6648450" y="5372100"/>
          <p14:tracePt t="20694" x="6667500" y="5359400"/>
          <p14:tracePt t="20709" x="6692900" y="5308600"/>
          <p14:tracePt t="20726" x="6711950" y="5276850"/>
          <p14:tracePt t="20743" x="6711950" y="5251450"/>
          <p14:tracePt t="20759" x="6718300" y="5219700"/>
          <p14:tracePt t="20776" x="6718300" y="5168900"/>
          <p14:tracePt t="20793" x="6711950" y="5130800"/>
          <p14:tracePt t="20793" x="6705600" y="5118100"/>
          <p14:tracePt t="20810" x="6692900" y="5099050"/>
          <p14:tracePt t="20826" x="6686550" y="5086350"/>
          <p14:tracePt t="20843" x="6673850" y="5073650"/>
          <p14:tracePt t="20859" x="6661150" y="5067300"/>
          <p14:tracePt t="20876" x="6623050" y="5054600"/>
          <p14:tracePt t="20893" x="6572250" y="5029200"/>
          <p14:tracePt t="20910" x="6413500" y="4997450"/>
          <p14:tracePt t="20926" x="6280150" y="4978400"/>
          <p14:tracePt t="20943" x="6153150" y="4978400"/>
          <p14:tracePt t="20961" x="6000750" y="4978400"/>
          <p14:tracePt t="20976" x="5899150" y="4978400"/>
          <p14:tracePt t="20993" x="5842000" y="4978400"/>
          <p14:tracePt t="21010" x="5816600" y="4984750"/>
          <p14:tracePt t="21026" x="5791200" y="4997450"/>
          <p14:tracePt t="21043" x="5765800" y="5029200"/>
          <p14:tracePt t="21060" x="5753100" y="5067300"/>
          <p14:tracePt t="21077" x="5740400" y="5130800"/>
          <p14:tracePt t="21093" x="5740400" y="5207000"/>
          <p14:tracePt t="21110" x="5740400" y="5264150"/>
          <p14:tracePt t="21127" x="5753100" y="5327650"/>
          <p14:tracePt t="21127" x="5759450" y="5340350"/>
          <p14:tracePt t="21144" x="5778500" y="5365750"/>
          <p14:tracePt t="21160" x="5784850" y="5378450"/>
          <p14:tracePt t="21177" x="5791200" y="5378450"/>
          <p14:tracePt t="21193" x="5803900" y="5391150"/>
          <p14:tracePt t="21210" x="5822950" y="5397500"/>
          <p14:tracePt t="21227" x="5861050" y="5403850"/>
          <p14:tracePt t="21243" x="5988050" y="5435600"/>
          <p14:tracePt t="21260" x="6051550" y="5441950"/>
          <p14:tracePt t="21277" x="6108700" y="5441950"/>
          <p14:tracePt t="21294" x="6178550" y="5435600"/>
          <p14:tracePt t="21310" x="6229350" y="5416550"/>
          <p14:tracePt t="21327" x="6286500" y="5391150"/>
          <p14:tracePt t="21343" x="6337300" y="5353050"/>
          <p14:tracePt t="21360" x="6381750" y="5295900"/>
          <p14:tracePt t="21377" x="6419850" y="5232400"/>
          <p14:tracePt t="21394" x="6438900" y="5194300"/>
          <p14:tracePt t="21410" x="6451600" y="5149850"/>
          <p14:tracePt t="21427" x="6457950" y="5105400"/>
          <p14:tracePt t="21444" x="6457950" y="5080000"/>
          <p14:tracePt t="21461" x="6457950" y="5060950"/>
          <p14:tracePt t="21461" x="6457950" y="5041900"/>
          <p14:tracePt t="21478" x="6451600" y="5016500"/>
          <p14:tracePt t="21494" x="6451600" y="5010150"/>
          <p14:tracePt t="21510" x="6426200" y="4997450"/>
          <p14:tracePt t="21527" x="6362700" y="4965700"/>
          <p14:tracePt t="21544" x="6299200" y="4927600"/>
          <p14:tracePt t="21560" x="6216650" y="4895850"/>
          <p14:tracePt t="21577" x="6153150" y="4876800"/>
          <p14:tracePt t="21594" x="5975350" y="4851400"/>
          <p14:tracePt t="21611" x="5816600" y="4845050"/>
          <p14:tracePt t="21627" x="5638800" y="4845050"/>
          <p14:tracePt t="21644" x="5454650" y="4864100"/>
          <p14:tracePt t="21662" x="5308600" y="4895850"/>
          <p14:tracePt t="21677" x="5181600" y="4940300"/>
          <p14:tracePt t="21694" x="5080000" y="4997450"/>
          <p14:tracePt t="21711" x="4997450" y="5073650"/>
          <p14:tracePt t="21728" x="4984750" y="5105400"/>
          <p14:tracePt t="21745" x="4984750" y="5111750"/>
          <p14:tracePt t="21761" x="4984750" y="5118100"/>
          <p14:tracePt t="21778" x="4978400" y="5130800"/>
          <p14:tracePt t="21794" x="4978400" y="5168900"/>
          <p14:tracePt t="21811" x="5003800" y="5219700"/>
          <p14:tracePt t="21828" x="5035550" y="5245100"/>
          <p14:tracePt t="21844" x="5060950" y="5264150"/>
          <p14:tracePt t="21861" x="5099050" y="5276850"/>
          <p14:tracePt t="21878" x="5137150" y="5289550"/>
          <p14:tracePt t="21895" x="5200650" y="5302250"/>
          <p14:tracePt t="21911" x="5257800" y="5314950"/>
          <p14:tracePt t="21928" x="5403850" y="5327650"/>
          <p14:tracePt t="21944" x="5543550" y="5340350"/>
          <p14:tracePt t="21961" x="5708650" y="5334000"/>
          <p14:tracePt t="21979" x="5918200" y="5295900"/>
          <p14:tracePt t="21995" x="6102350" y="5251450"/>
          <p14:tracePt t="22011" x="6229350" y="5219700"/>
          <p14:tracePt t="22028" x="6286500" y="5194300"/>
          <p14:tracePt t="22045" x="6330950" y="5156200"/>
          <p14:tracePt t="22062" x="6343650" y="5124450"/>
          <p14:tracePt t="22078" x="6356350" y="5086350"/>
          <p14:tracePt t="22095" x="6356350" y="5054600"/>
          <p14:tracePt t="22112" x="6356350" y="5010150"/>
          <p14:tracePt t="22129" x="6356350" y="4972050"/>
          <p14:tracePt t="22145" x="6343650" y="4921250"/>
          <p14:tracePt t="22161" x="6330950" y="4889500"/>
          <p14:tracePt t="22179" x="6311900" y="4864100"/>
          <p14:tracePt t="22195" x="6280150" y="4838700"/>
          <p14:tracePt t="22212" x="6229350" y="4813300"/>
          <p14:tracePt t="22229" x="6127750" y="4781550"/>
          <p14:tracePt t="22245" x="6032500" y="4768850"/>
          <p14:tracePt t="22262" x="5822950" y="4749800"/>
          <p14:tracePt t="22278" x="5695950" y="4743450"/>
          <p14:tracePt t="22295" x="5594350" y="4743450"/>
          <p14:tracePt t="22312" x="5537200" y="4743450"/>
          <p14:tracePt t="22329" x="5518150" y="4743450"/>
          <p14:tracePt t="22345" x="5511800" y="4743450"/>
          <p14:tracePt t="22379" x="5499100" y="4762500"/>
          <p14:tracePt t="22380" x="5492750" y="4775200"/>
          <p14:tracePt t="22395" x="5448300" y="4889500"/>
          <p14:tracePt t="22412" x="5416550" y="4991100"/>
          <p14:tracePt t="22429" x="5410200" y="5092700"/>
          <p14:tracePt t="22446" x="5410200" y="5168900"/>
          <p14:tracePt t="22462" x="5422900" y="5219700"/>
          <p14:tracePt t="22479" x="5441950" y="5257800"/>
          <p14:tracePt t="22496" x="5448300" y="5270500"/>
          <p14:tracePt t="22512" x="5461000" y="5276850"/>
          <p14:tracePt t="22529" x="5467350" y="5276850"/>
          <p14:tracePt t="22546" x="5505450" y="5283200"/>
          <p14:tracePt t="22562" x="5543550" y="5283200"/>
          <p14:tracePt t="22579" x="5619750" y="5283200"/>
          <p14:tracePt t="22596" x="5727700" y="5283200"/>
          <p14:tracePt t="22612" x="5975350" y="5283200"/>
          <p14:tracePt t="22629" x="6140450" y="5283200"/>
          <p14:tracePt t="22646" x="6242050" y="5276850"/>
          <p14:tracePt t="22662" x="6305550" y="5257800"/>
          <p14:tracePt t="22679" x="6324600" y="5245100"/>
          <p14:tracePt t="22696" x="6337300" y="5232400"/>
          <p14:tracePt t="22713" x="6337300" y="5219700"/>
          <p14:tracePt t="22729" x="6337300" y="5187950"/>
          <p14:tracePt t="22746" x="6337300" y="5156200"/>
          <p14:tracePt t="22763" x="6330950" y="5111750"/>
          <p14:tracePt t="22780" x="6305550" y="5080000"/>
          <p14:tracePt t="22796" x="6280150" y="5048250"/>
          <p14:tracePt t="22813" x="6229350" y="5016500"/>
          <p14:tracePt t="22831" x="6191250" y="4997450"/>
          <p14:tracePt t="22847" x="6165850" y="4991100"/>
          <p14:tracePt t="22863" x="6146800" y="4991100"/>
          <p14:tracePt t="22879" x="6115050" y="4991100"/>
          <p14:tracePt t="22896" x="6057900" y="5016500"/>
          <p14:tracePt t="22913" x="6007100" y="5048250"/>
          <p14:tracePt t="22930" x="5962650" y="5086350"/>
          <p14:tracePt t="22946" x="5924550" y="5118100"/>
          <p14:tracePt t="22963" x="5911850" y="5143500"/>
          <p14:tracePt t="22980" x="5905500" y="5168900"/>
          <p14:tracePt t="22996" x="5905500" y="5194300"/>
          <p14:tracePt t="23013" x="5905500" y="5226050"/>
          <p14:tracePt t="23030" x="5905500" y="5257800"/>
          <p14:tracePt t="23046" x="5911850" y="5308600"/>
          <p14:tracePt t="23063" x="5937250" y="5378450"/>
          <p14:tracePt t="23081" x="5943600" y="5429250"/>
          <p14:tracePt t="23096" x="5969000" y="5473700"/>
          <p14:tracePt t="23113" x="5994400" y="5549900"/>
          <p14:tracePt t="23130" x="6032500" y="5645150"/>
          <p14:tracePt t="23146" x="6070600" y="5683250"/>
          <p14:tracePt t="23163" x="6076950" y="5683250"/>
          <p14:tracePt t="23257" x="6083300" y="5689600"/>
          <p14:tracePt t="23265" x="6115050" y="5689600"/>
          <p14:tracePt t="23273" x="6165850" y="5676900"/>
          <p14:tracePt t="23280" x="6254750" y="5632450"/>
          <p14:tracePt t="23297" x="6273800" y="5626100"/>
          <p14:tracePt t="23314" x="6273800" y="5619750"/>
          <p14:tracePt t="23454" x="6273800" y="5613400"/>
          <p14:tracePt t="23560" x="0" y="0"/>
        </p14:tracePtLst>
        <p14:tracePtLst>
          <p14:tracePt t="32413" x="2978150" y="2222500"/>
          <p14:tracePt t="32490" x="2984500" y="2216150"/>
          <p14:tracePt t="32498" x="2990850" y="2216150"/>
          <p14:tracePt t="32506" x="3003550" y="2203450"/>
          <p14:tracePt t="32514" x="3022600" y="2190750"/>
          <p14:tracePt t="32514" x="3041650" y="2184400"/>
          <p14:tracePt t="32530" x="3060700" y="2184400"/>
          <p14:tracePt t="32552" x="3073400" y="2178050"/>
          <p14:tracePt t="32563" x="3086100" y="2178050"/>
          <p14:tracePt t="32582" x="3130550" y="2178050"/>
          <p14:tracePt t="32600" x="3200400" y="2178050"/>
          <p14:tracePt t="32616" x="3378200" y="2190750"/>
          <p14:tracePt t="32638" x="3467100" y="2190750"/>
          <p14:tracePt t="32654" x="3530600" y="2197100"/>
          <p14:tracePt t="32670" x="3549650" y="2197100"/>
          <p14:tracePt t="32686" x="3562350" y="2197100"/>
          <p14:tracePt t="32810" x="3568700" y="2203450"/>
          <p14:tracePt t="32821" x="3581400" y="2203450"/>
          <p14:tracePt t="32826" x="3600450" y="2209800"/>
          <p14:tracePt t="32832" x="3632200" y="2209800"/>
          <p14:tracePt t="32848" x="3689350" y="2209800"/>
          <p14:tracePt t="32848" x="3714750" y="2209800"/>
          <p14:tracePt t="32864" x="3784600" y="2203450"/>
          <p14:tracePt t="32880" x="3873500" y="2178050"/>
          <p14:tracePt t="32898" x="3968750" y="2152650"/>
          <p14:tracePt t="32914" x="4076700" y="2114550"/>
          <p14:tracePt t="32930" x="4152900" y="2095500"/>
          <p14:tracePt t="32947" x="4184650" y="2082800"/>
          <p14:tracePt t="32963" x="4191000" y="2076450"/>
          <p14:tracePt t="33042" x="4191000" y="2063750"/>
          <p14:tracePt t="33050" x="4191000" y="2044700"/>
          <p14:tracePt t="33050" x="4191000" y="2032000"/>
          <p14:tracePt t="33066" x="4191000" y="2006600"/>
          <p14:tracePt t="33066" x="4184650" y="1981200"/>
          <p14:tracePt t="33080" x="4165600" y="1936750"/>
          <p14:tracePt t="33097" x="4089400" y="1854200"/>
          <p14:tracePt t="33114" x="4032250" y="1803400"/>
          <p14:tracePt t="33131" x="3975100" y="1771650"/>
          <p14:tracePt t="33147" x="3886200" y="1758950"/>
          <p14:tracePt t="33164" x="3810000" y="1752600"/>
          <p14:tracePt t="33181" x="3663950" y="1746250"/>
          <p14:tracePt t="33197" x="3416300" y="1746250"/>
          <p14:tracePt t="33214" x="3244850" y="1746250"/>
          <p14:tracePt t="33231" x="3143250" y="1752600"/>
          <p14:tracePt t="33248" x="3086100" y="1758950"/>
          <p14:tracePt t="33264" x="3086100" y="1765300"/>
          <p14:tracePt t="33281" x="3073400" y="1765300"/>
          <p14:tracePt t="33298" x="3073400" y="1771650"/>
          <p14:tracePt t="33314" x="3067050" y="1784350"/>
          <p14:tracePt t="33331" x="3067050" y="1809750"/>
          <p14:tracePt t="33348" x="3105150" y="1860550"/>
          <p14:tracePt t="33364" x="3162300" y="1924050"/>
          <p14:tracePt t="33381" x="3194050" y="1949450"/>
          <p14:tracePt t="33398" x="3238500" y="1981200"/>
          <p14:tracePt t="33414" x="3282950" y="2019300"/>
          <p14:tracePt t="33431" x="3492500" y="2127250"/>
          <p14:tracePt t="33448" x="3683000" y="2197100"/>
          <p14:tracePt t="33465" x="3867150" y="2235200"/>
          <p14:tracePt t="33481" x="4076700" y="2254250"/>
          <p14:tracePt t="33498" x="4248150" y="2260600"/>
          <p14:tracePt t="33514" x="4413250" y="2260600"/>
          <p14:tracePt t="33531" x="4502150" y="2260600"/>
          <p14:tracePt t="33548" x="4521200" y="2260600"/>
          <p14:tracePt t="33565" x="4527550" y="2260600"/>
          <p14:tracePt t="33694" x="4521200" y="2254250"/>
          <p14:tracePt t="33704" x="4483100" y="2222500"/>
          <p14:tracePt t="33712" x="4432300" y="2197100"/>
          <p14:tracePt t="33718" x="4387850" y="2171700"/>
          <p14:tracePt t="33731" x="4337050" y="2152650"/>
          <p14:tracePt t="33732" x="4216400" y="2127250"/>
          <p14:tracePt t="33748" x="4070350" y="2108200"/>
          <p14:tracePt t="33765" x="3771900" y="2101850"/>
          <p14:tracePt t="33781" x="3600450" y="2101850"/>
          <p14:tracePt t="33798" x="3479800" y="2101850"/>
          <p14:tracePt t="33816" x="3416300" y="2101850"/>
          <p14:tracePt t="33832" x="3397250" y="2101850"/>
          <p14:tracePt t="33849" x="3390900" y="2101850"/>
          <p14:tracePt t="33904" x="3390900" y="2127250"/>
          <p14:tracePt t="33912" x="3390900" y="2159000"/>
          <p14:tracePt t="33920" x="3397250" y="2197100"/>
          <p14:tracePt t="33928" x="3416300" y="2235200"/>
          <p14:tracePt t="33935" x="3441700" y="2298700"/>
          <p14:tracePt t="33948" x="3460750" y="2343150"/>
          <p14:tracePt t="33965" x="3517900" y="2432050"/>
          <p14:tracePt t="33982" x="3587750" y="2514600"/>
          <p14:tracePt t="33999" x="3683000" y="2635250"/>
          <p14:tracePt t="34015" x="3771900" y="2813050"/>
          <p14:tracePt t="34032" x="3949700" y="3092450"/>
          <p14:tracePt t="34050" x="4133850" y="3378200"/>
          <p14:tracePt t="34066" x="4400550" y="3778250"/>
          <p14:tracePt t="34082" x="4711700" y="4260850"/>
          <p14:tracePt t="34099" x="5054600" y="4959350"/>
          <p14:tracePt t="34116" x="5295900" y="5448300"/>
          <p14:tracePt t="34132" x="5486400" y="5949950"/>
          <p14:tracePt t="34149" x="5664200" y="6419850"/>
          <p14:tracePt t="34165" x="5803900" y="6750050"/>
          <p14:tracePt t="34182" x="5911850" y="6851650"/>
          <p14:tracePt t="34199" x="6000750" y="6851650"/>
          <p14:tracePt t="34216" x="6007100" y="6851650"/>
          <p14:tracePt t="34356" x="6007100" y="6743700"/>
          <p14:tracePt t="34364" x="6000750" y="6540500"/>
          <p14:tracePt t="34372" x="5994400" y="6426200"/>
          <p14:tracePt t="34378" x="5994400" y="6337300"/>
          <p14:tracePt t="34386" x="5994400" y="6248400"/>
          <p14:tracePt t="34399" x="6019800" y="6191250"/>
          <p14:tracePt t="34416" x="6064250" y="6127750"/>
          <p14:tracePt t="34433" x="6127750" y="6032500"/>
          <p14:tracePt t="34449" x="6197600" y="5854700"/>
          <p14:tracePt t="34466" x="6203950" y="5778500"/>
          <p14:tracePt t="34483" x="6210300" y="5746750"/>
          <p14:tracePt t="34500" x="6210300" y="5740400"/>
          <p14:tracePt t="34517" x="6210300" y="5734050"/>
          <p14:tracePt t="34517" x="6210300" y="5727700"/>
          <p14:tracePt t="34534" x="6210300" y="5683250"/>
          <p14:tracePt t="34550" x="6210300" y="5638800"/>
          <p14:tracePt t="34566" x="6210300" y="5632450"/>
          <p14:tracePt t="34666" x="6210300" y="5613400"/>
          <p14:tracePt t="34675" x="6210300" y="5594350"/>
          <p14:tracePt t="34682" x="6216650" y="5575300"/>
          <p14:tracePt t="34700" x="6216650" y="5549900"/>
          <p14:tracePt t="34700" x="6223000" y="5549900"/>
          <p14:tracePt t="35084" x="0" y="0"/>
        </p14:tracePtLst>
        <p14:tracePtLst>
          <p14:tracePt t="38884" x="7924800" y="5543550"/>
          <p14:tracePt t="38963" x="7931150" y="5537200"/>
          <p14:tracePt t="38982" x="7931150" y="5530850"/>
          <p14:tracePt t="38999" x="7937500" y="5530850"/>
          <p14:tracePt t="39281" x="7950200" y="5524500"/>
          <p14:tracePt t="39290" x="7962900" y="5518150"/>
          <p14:tracePt t="39297" x="8001000" y="5511800"/>
          <p14:tracePt t="39309" x="8032750" y="5492750"/>
          <p14:tracePt t="39324" x="8045450" y="5480050"/>
          <p14:tracePt t="39341" x="8051800" y="5480050"/>
          <p14:tracePt t="39788" x="8013700" y="5448300"/>
          <p14:tracePt t="39795" x="7912100" y="5403850"/>
          <p14:tracePt t="39803" x="7772400" y="5327650"/>
          <p14:tracePt t="39811" x="7207250" y="5130800"/>
          <p14:tracePt t="39826" x="6826250" y="5060950"/>
          <p14:tracePt t="39842" x="6470650" y="4965700"/>
          <p14:tracePt t="39858" x="6261100" y="4921250"/>
          <p14:tracePt t="39875" x="6184900" y="4908550"/>
          <p14:tracePt t="39892" x="6159500" y="4902200"/>
          <p14:tracePt t="40121" x="6159500" y="4927600"/>
          <p14:tracePt t="40129" x="6153150" y="4946650"/>
          <p14:tracePt t="40137" x="6153150" y="4953000"/>
          <p14:tracePt t="40151" x="6153150" y="4959350"/>
          <p14:tracePt t="40159" x="6153150" y="4972050"/>
          <p14:tracePt t="40160" x="6153150" y="5003800"/>
          <p14:tracePt t="40175" x="6159500" y="5041900"/>
          <p14:tracePt t="40192" x="6178550" y="5086350"/>
          <p14:tracePt t="40210" x="6184900" y="5092700"/>
          <p14:tracePt t="40226" x="6191250" y="5092700"/>
          <p14:tracePt t="40269" x="6191250" y="5099050"/>
          <p14:tracePt t="40291" x="6191250" y="5105400"/>
          <p14:tracePt t="40521" x="0" y="0"/>
        </p14:tracePtLst>
        <p14:tracePtLst>
          <p14:tracePt t="58483" x="2165350" y="1981200"/>
          <p14:tracePt t="58586" x="2171700" y="1987550"/>
          <p14:tracePt t="58594" x="2178050" y="1987550"/>
          <p14:tracePt t="58602" x="2190750" y="1987550"/>
          <p14:tracePt t="58640" x="2197100" y="1993900"/>
          <p14:tracePt t="58648" x="2209800" y="2006600"/>
          <p14:tracePt t="58656" x="2228850" y="2032000"/>
          <p14:tracePt t="58664" x="2273300" y="2095500"/>
          <p14:tracePt t="58674" x="2298700" y="2152650"/>
          <p14:tracePt t="58694" x="2298700" y="2159000"/>
          <p14:tracePt t="58827" x="2298700" y="2165350"/>
          <p14:tracePt t="58842" x="2286000" y="2171700"/>
          <p14:tracePt t="58850" x="2273300" y="2171700"/>
          <p14:tracePt t="58858" x="2266950" y="2171700"/>
          <p14:tracePt t="58862" x="2260600" y="2178050"/>
          <p14:tracePt t="58875" x="2247900" y="2184400"/>
          <p14:tracePt t="58892" x="2228850" y="2184400"/>
          <p14:tracePt t="58908" x="2209800" y="2184400"/>
          <p14:tracePt t="58925" x="2203450" y="2184400"/>
          <p14:tracePt t="59020" x="2197100" y="2178050"/>
          <p14:tracePt t="59332" x="2203450" y="2165350"/>
          <p14:tracePt t="59340" x="2216150" y="2165350"/>
          <p14:tracePt t="59348" x="2228850" y="2165350"/>
          <p14:tracePt t="59359" x="2235200" y="2165350"/>
          <p14:tracePt t="59375" x="2241550" y="2159000"/>
          <p14:tracePt t="59392" x="2254250" y="2159000"/>
          <p14:tracePt t="59409" x="2381250" y="2165350"/>
          <p14:tracePt t="59425" x="2501900" y="2184400"/>
          <p14:tracePt t="59442" x="2609850" y="2190750"/>
          <p14:tracePt t="59459" x="2692400" y="2197100"/>
          <p14:tracePt t="59476" x="2743200" y="2197100"/>
          <p14:tracePt t="59492" x="2832100" y="2222500"/>
          <p14:tracePt t="59509" x="2971800" y="2228850"/>
          <p14:tracePt t="59526" x="3213100" y="2254250"/>
          <p14:tracePt t="59543" x="3321050" y="2254250"/>
          <p14:tracePt t="59559" x="3390900" y="2254250"/>
          <p14:tracePt t="59576" x="3435350" y="2254250"/>
          <p14:tracePt t="59593" x="3441700" y="2254250"/>
          <p14:tracePt t="59609" x="3454400" y="2254250"/>
          <p14:tracePt t="59626" x="3467100" y="2254250"/>
          <p14:tracePt t="59642" x="3486150" y="2254250"/>
          <p14:tracePt t="59744" x="3492500" y="2254250"/>
          <p14:tracePt t="59760" x="3543300" y="2228850"/>
          <p14:tracePt t="59768" x="3568700" y="2216150"/>
          <p14:tracePt t="59776" x="3600450" y="2197100"/>
          <p14:tracePt t="59793" x="3606800" y="2190750"/>
          <p14:tracePt t="59810" x="3613150" y="2184400"/>
          <p14:tracePt t="59826" x="3625850" y="2184400"/>
          <p14:tracePt t="59843" x="3657600" y="2178050"/>
          <p14:tracePt t="59860" x="3689350" y="2171700"/>
          <p14:tracePt t="59876" x="3689350" y="2165350"/>
          <p14:tracePt t="59993" x="3695700" y="2165350"/>
          <p14:tracePt t="60000" x="3702050" y="2165350"/>
          <p14:tracePt t="60078" x="3702050" y="2159000"/>
          <p14:tracePt t="60528" x="3695700" y="2178050"/>
          <p14:tracePt t="60529" x="3663950" y="2247900"/>
          <p14:tracePt t="60544" x="3625850" y="2317750"/>
          <p14:tracePt t="60552" x="3568700" y="2400300"/>
          <p14:tracePt t="60561" x="3530600" y="2470150"/>
          <p14:tracePt t="60577" x="3492500" y="2514600"/>
          <p14:tracePt t="60594" x="3429000" y="2578100"/>
          <p14:tracePt t="60610" x="3365500" y="2654300"/>
          <p14:tracePt t="60627" x="3289300" y="2717800"/>
          <p14:tracePt t="60644" x="3232150" y="2781300"/>
          <p14:tracePt t="60661" x="3194050" y="2813050"/>
          <p14:tracePt t="60678" x="3155950" y="2857500"/>
          <p14:tracePt t="60694" x="3086100" y="2940050"/>
          <p14:tracePt t="60711" x="3009900" y="3035300"/>
          <p14:tracePt t="60728" x="2933700" y="3111500"/>
          <p14:tracePt t="60745" x="2876550" y="3149600"/>
          <p14:tracePt t="60761" x="2832100" y="3155950"/>
          <p14:tracePt t="60761" x="2813050" y="3155950"/>
          <p14:tracePt t="60778" x="2794000" y="3155950"/>
          <p14:tracePt t="60795" x="2781300" y="3155950"/>
          <p14:tracePt t="60811" x="2762250" y="3155950"/>
          <p14:tracePt t="60828" x="2743200" y="3155950"/>
          <p14:tracePt t="61058" x="2743200" y="3149600"/>
          <p14:tracePt t="61063" x="2749550" y="3143250"/>
          <p14:tracePt t="61078" x="2768600" y="3130550"/>
          <p14:tracePt t="61079" x="2794000" y="3117850"/>
          <p14:tracePt t="61095" x="2832100" y="3105150"/>
          <p14:tracePt t="61112" x="2870200" y="3086100"/>
          <p14:tracePt t="61129" x="2895600" y="3067050"/>
          <p14:tracePt t="61145" x="2901950" y="3060700"/>
          <p14:tracePt t="61162" x="2908300" y="3060700"/>
          <p14:tracePt t="61178" x="2921000" y="3054350"/>
          <p14:tracePt t="61195" x="2927350" y="3048000"/>
          <p14:tracePt t="61306" x="2933700" y="3041650"/>
          <p14:tracePt t="61500" x="2914650" y="3016250"/>
          <p14:tracePt t="61508" x="2882900" y="2965450"/>
          <p14:tracePt t="61516" x="2851150" y="2927350"/>
          <p14:tracePt t="61529" x="2800350" y="2889250"/>
          <p14:tracePt t="61529" x="2692400" y="2813050"/>
          <p14:tracePt t="61546" x="2616200" y="2755900"/>
          <p14:tracePt t="61562" x="2559050" y="2698750"/>
          <p14:tracePt t="61579" x="2508250" y="2641600"/>
          <p14:tracePt t="61596" x="2470150" y="2609850"/>
          <p14:tracePt t="61613" x="2393950" y="2540000"/>
          <p14:tracePt t="61630" x="2286000" y="2457450"/>
          <p14:tracePt t="61646" x="2190750" y="2400300"/>
          <p14:tracePt t="61662" x="2120900" y="2362200"/>
          <p14:tracePt t="61679" x="2114550" y="2355850"/>
          <p14:tracePt t="61696" x="2108200" y="2355850"/>
          <p14:tracePt t="61834" x="2114550" y="2381250"/>
          <p14:tracePt t="61842" x="2152650" y="2451100"/>
          <p14:tracePt t="61842" x="2184400" y="2520950"/>
          <p14:tracePt t="61858" x="2216150" y="2578100"/>
          <p14:tracePt t="61866" x="2247900" y="2628900"/>
          <p14:tracePt t="61874" x="2286000" y="2686050"/>
          <p14:tracePt t="61880" x="2305050" y="2717800"/>
          <p14:tracePt t="61896" x="2317750" y="2743200"/>
          <p14:tracePt t="61913" x="2324100" y="2755900"/>
          <p14:tracePt t="61930" x="2324100" y="2762250"/>
          <p14:tracePt t="62106" x="2324100" y="2768600"/>
          <p14:tracePt t="62122" x="2298700" y="2787650"/>
          <p14:tracePt t="62138" x="2292350" y="2787650"/>
          <p14:tracePt t="62340" x="2305050" y="2787650"/>
          <p14:tracePt t="62347" x="2349500" y="2800350"/>
          <p14:tracePt t="62354" x="2393950" y="2800350"/>
          <p14:tracePt t="62364" x="2451100" y="2806700"/>
          <p14:tracePt t="62364" x="2584450" y="2832100"/>
          <p14:tracePt t="62379" x="2851150" y="2889250"/>
          <p14:tracePt t="62397" x="3092450" y="2946400"/>
          <p14:tracePt t="62414" x="3238500" y="2971800"/>
          <p14:tracePt t="62431" x="3276600" y="2978150"/>
          <p14:tracePt t="62447" x="3308350" y="2984500"/>
          <p14:tracePt t="62612" x="3308350" y="2990850"/>
          <p14:tracePt t="62634" x="3308350" y="2997200"/>
          <p14:tracePt t="62650" x="3308350" y="3003550"/>
          <p14:tracePt t="62658" x="3302000" y="3009900"/>
          <p14:tracePt t="62666" x="3295650" y="3009900"/>
          <p14:tracePt t="62682" x="3289300" y="3016250"/>
          <p14:tracePt t="62682" x="3270250" y="3022600"/>
          <p14:tracePt t="62698" x="3270250" y="3035300"/>
          <p14:tracePt t="62714" x="3257550" y="3048000"/>
          <p14:tracePt t="62914" x="3263900" y="3041650"/>
          <p14:tracePt t="62930" x="3270250" y="3041650"/>
          <p14:tracePt t="62936" x="3270250" y="3035300"/>
          <p14:tracePt t="62960" x="3276600" y="3035300"/>
          <p14:tracePt t="63000" x="3282950" y="3035300"/>
          <p14:tracePt t="63835" x="0" y="0"/>
        </p14:tracePtLst>
        <p14:tracePtLst>
          <p14:tracePt t="73885" x="3657600" y="3130550"/>
          <p14:tracePt t="73893" x="3657600" y="3149600"/>
          <p14:tracePt t="73901" x="3657600" y="3155950"/>
          <p14:tracePt t="73916" x="3657600" y="3162300"/>
          <p14:tracePt t="74204" x="3663950" y="3130550"/>
          <p14:tracePt t="74212" x="3683000" y="3086100"/>
          <p14:tracePt t="74220" x="3702050" y="3048000"/>
          <p14:tracePt t="74228" x="3708400" y="3016250"/>
          <p14:tracePt t="74236" x="3714750" y="2959100"/>
          <p14:tracePt t="74251" x="3721100" y="2933700"/>
          <p14:tracePt t="74267" x="3721100" y="2927350"/>
          <p14:tracePt t="74284" x="3727450" y="2908300"/>
          <p14:tracePt t="74301" x="3727450" y="2889250"/>
          <p14:tracePt t="74318" x="3727450" y="2857500"/>
          <p14:tracePt t="74334" x="3727450" y="2838450"/>
          <p14:tracePt t="74351" x="3727450" y="2832100"/>
          <p14:tracePt t="74368" x="3727450" y="2813050"/>
          <p14:tracePt t="74384" x="3727450" y="2806700"/>
          <p14:tracePt t="74880" x="3727450" y="2800350"/>
          <p14:tracePt t="74888" x="3740150" y="2794000"/>
          <p14:tracePt t="74896" x="3752850" y="2787650"/>
          <p14:tracePt t="74902" x="3810000" y="2762250"/>
          <p14:tracePt t="74918" x="3879850" y="2736850"/>
          <p14:tracePt t="74918" x="3924300" y="2724150"/>
          <p14:tracePt t="74937" x="4051300" y="2679700"/>
          <p14:tracePt t="74952" x="4095750" y="2647950"/>
          <p14:tracePt t="74969" x="4102100" y="2641600"/>
          <p14:tracePt t="74985" x="4102100" y="2635250"/>
          <p14:tracePt t="75002" x="4102100" y="2616200"/>
          <p14:tracePt t="75019" x="4108450" y="2590800"/>
          <p14:tracePt t="75035" x="4114800" y="2508250"/>
          <p14:tracePt t="75052" x="4114800" y="2419350"/>
          <p14:tracePt t="75069" x="4114800" y="2355850"/>
          <p14:tracePt t="75086" x="4114800" y="2286000"/>
          <p14:tracePt t="75102" x="4114800" y="2235200"/>
          <p14:tracePt t="75119" x="4114800" y="2203450"/>
          <p14:tracePt t="75135" x="4114800" y="2165350"/>
          <p14:tracePt t="75152" x="4114800" y="2146300"/>
          <p14:tracePt t="75262" x="4108450" y="2146300"/>
          <p14:tracePt t="75268" x="4108450" y="2139950"/>
          <p14:tracePt t="76396" x="4108450" y="2152650"/>
          <p14:tracePt t="76404" x="4102100" y="2203450"/>
          <p14:tracePt t="76413" x="4089400" y="2247900"/>
          <p14:tracePt t="76414" x="4083050" y="2317750"/>
          <p14:tracePt t="76421" x="4038600" y="2476500"/>
          <p14:tracePt t="76438" x="3994150" y="2628900"/>
          <p14:tracePt t="76455" x="3924300" y="2806700"/>
          <p14:tracePt t="76471" x="3860800" y="2965450"/>
          <p14:tracePt t="76488" x="3797300" y="3105150"/>
          <p14:tracePt t="76505" x="3727450" y="3225800"/>
          <p14:tracePt t="76521" x="3683000" y="3282950"/>
          <p14:tracePt t="76538" x="3651250" y="3327400"/>
          <p14:tracePt t="76555" x="3613150" y="3352800"/>
          <p14:tracePt t="76571" x="3587750" y="3378200"/>
          <p14:tracePt t="76588" x="3568700" y="3390900"/>
          <p14:tracePt t="76605" x="3536950" y="3409950"/>
          <p14:tracePt t="76621" x="3448050" y="3467100"/>
          <p14:tracePt t="76638" x="3378200" y="3498850"/>
          <p14:tracePt t="76655" x="3333750" y="3530600"/>
          <p14:tracePt t="76671" x="3289300" y="3556000"/>
          <p14:tracePt t="76688" x="3251200" y="3562350"/>
          <p14:tracePt t="76705" x="3225800" y="3562350"/>
          <p14:tracePt t="76721" x="3181350" y="3568700"/>
          <p14:tracePt t="76738" x="3155950" y="3568700"/>
          <p14:tracePt t="76755" x="3130550" y="3568700"/>
          <p14:tracePt t="76771" x="3117850" y="3568700"/>
          <p14:tracePt t="76788" x="3105150" y="3575050"/>
          <p14:tracePt t="76805" x="3098800" y="3575050"/>
          <p14:tracePt t="76822" x="3054350" y="3575050"/>
          <p14:tracePt t="76838" x="2997200" y="3575050"/>
          <p14:tracePt t="76856" x="2978150" y="3575050"/>
          <p14:tracePt t="76872" x="2959100" y="3575050"/>
          <p14:tracePt t="76888" x="2952750" y="3575050"/>
          <p14:tracePt t="76905" x="2946400" y="3575050"/>
          <p14:tracePt t="76964" x="2940050" y="3575050"/>
          <p14:tracePt t="77570" x="2927350" y="3575050"/>
          <p14:tracePt t="77572" x="2876550" y="3575050"/>
          <p14:tracePt t="77583" x="2838450" y="3575050"/>
          <p14:tracePt t="77590" x="2743200" y="3575050"/>
          <p14:tracePt t="77607" x="2698750" y="3575050"/>
          <p14:tracePt t="77623" x="2673350" y="3575050"/>
          <p14:tracePt t="77623" x="2660650" y="3575050"/>
          <p14:tracePt t="77640" x="2647950" y="3575050"/>
          <p14:tracePt t="77656" x="2635250" y="3568700"/>
          <p14:tracePt t="77912" x="2635250" y="3562350"/>
          <p14:tracePt t="77920" x="2641600" y="3556000"/>
          <p14:tracePt t="77928" x="2654300" y="3549650"/>
          <p14:tracePt t="77934" x="2673350" y="3536950"/>
          <p14:tracePt t="77940" x="2698750" y="3505200"/>
          <p14:tracePt t="77957" x="2730500" y="3486150"/>
          <p14:tracePt t="77957" x="2743200" y="3479800"/>
          <p14:tracePt t="77974" x="2749550" y="3473450"/>
          <p14:tracePt t="77990" x="2755900" y="3473450"/>
          <p14:tracePt t="78007" x="2762250" y="3473450"/>
          <p14:tracePt t="78023" x="2768600" y="3473450"/>
          <p14:tracePt t="78040" x="2781300" y="3467100"/>
          <p14:tracePt t="78057" x="2806700" y="3460750"/>
          <p14:tracePt t="78073" x="2819400" y="3460750"/>
          <p14:tracePt t="78090" x="2825750" y="3460750"/>
          <p14:tracePt t="78107" x="2832100" y="3460750"/>
          <p14:tracePt t="78124" x="2838450" y="3460750"/>
          <p14:tracePt t="78140" x="2844800" y="3460750"/>
          <p14:tracePt t="78176" x="2851150" y="3460750"/>
          <p14:tracePt t="78176" x="2857500" y="3460750"/>
          <p14:tracePt t="78191" x="2863850" y="3460750"/>
          <p14:tracePt t="78207" x="2870200" y="3460750"/>
          <p14:tracePt t="78224" x="2876550" y="3467100"/>
          <p14:tracePt t="78292" x="2882900" y="3467100"/>
          <p14:tracePt t="78300" x="2895600" y="3473450"/>
          <p14:tracePt t="78308" x="2901950" y="3479800"/>
          <p14:tracePt t="78308" x="2914650" y="3486150"/>
          <p14:tracePt t="78325" x="2921000" y="3486150"/>
          <p14:tracePt t="78341" x="2927350" y="3492500"/>
          <p14:tracePt t="78357" x="2940050" y="3492500"/>
          <p14:tracePt t="78416" x="2940050" y="3498850"/>
          <p14:tracePt t="78618" x="2946400" y="3498850"/>
          <p14:tracePt t="78626" x="2959100" y="3498850"/>
          <p14:tracePt t="78642" x="2971800" y="3492500"/>
          <p14:tracePt t="78642" x="2990850" y="3479800"/>
          <p14:tracePt t="78658" x="3009900" y="3473450"/>
          <p14:tracePt t="78675" x="3022600" y="3467100"/>
          <p14:tracePt t="78691" x="3035300" y="3467100"/>
          <p14:tracePt t="78708" x="3035300" y="3460750"/>
          <p14:tracePt t="78868" x="3041650" y="3460750"/>
          <p14:tracePt t="78915" x="3048000" y="3460750"/>
          <p14:tracePt t="78930" x="3054350" y="3460750"/>
          <p14:tracePt t="78952" x="3060700" y="3460750"/>
          <p14:tracePt t="78960" x="3060700" y="3467100"/>
          <p14:tracePt t="78975" x="3067050" y="3467100"/>
          <p14:tracePt t="78977" x="3073400" y="3467100"/>
          <p14:tracePt t="79046" x="3079750" y="3467100"/>
          <p14:tracePt t="79070" x="3086100" y="3467100"/>
          <p14:tracePt t="79078" x="3086100" y="3473450"/>
          <p14:tracePt t="79084" x="3092450" y="3473450"/>
          <p14:tracePt t="79116" x="3098800" y="3473450"/>
          <p14:tracePt t="79124" x="3105150" y="3479800"/>
          <p14:tracePt t="79148" x="3111500" y="3479800"/>
          <p14:tracePt t="79170" x="3117850" y="3479800"/>
          <p14:tracePt t="79184" x="3124200" y="3486150"/>
          <p14:tracePt t="79264" x="3130550" y="3486150"/>
          <p14:tracePt t="79342" x="3136900" y="3486150"/>
          <p14:tracePt t="79350" x="3149600" y="3486150"/>
          <p14:tracePt t="79356" x="3175000" y="3486150"/>
          <p14:tracePt t="79360" x="3232150" y="3486150"/>
          <p14:tracePt t="79376" x="3276600" y="3486150"/>
          <p14:tracePt t="79393" x="3302000" y="3486150"/>
          <p14:tracePt t="79409" x="3308350" y="3486150"/>
          <p14:tracePt t="79566" x="3314700" y="3486150"/>
          <p14:tracePt t="79574" x="3314700" y="3479800"/>
          <p14:tracePt t="79660" x="3321050" y="3479800"/>
          <p14:tracePt t="79684" x="3321050" y="3473450"/>
          <p14:tracePt t="79692" x="3327400" y="3473450"/>
          <p14:tracePt t="79706" x="3333750" y="3473450"/>
          <p14:tracePt t="79719" x="3346450" y="3467100"/>
          <p14:tracePt t="79730" x="3352800" y="3460750"/>
          <p14:tracePt t="79738" x="3359150" y="3460750"/>
          <p14:tracePt t="79746" x="3378200" y="3460750"/>
          <p14:tracePt t="79760" x="3384550" y="3460750"/>
          <p14:tracePt t="79777" x="3390900" y="3460750"/>
          <p14:tracePt t="79793" x="3403600" y="3460750"/>
          <p14:tracePt t="79810" x="3409950" y="3460750"/>
          <p14:tracePt t="79826" x="3429000" y="3460750"/>
          <p14:tracePt t="79843" x="3448050" y="3460750"/>
          <p14:tracePt t="79878" x="3454400" y="3454400"/>
          <p14:tracePt t="79878" x="3467100" y="3454400"/>
          <p14:tracePt t="79893" x="3498850" y="3441700"/>
          <p14:tracePt t="79910" x="3511550" y="3435350"/>
          <p14:tracePt t="79927" x="3511550" y="3429000"/>
          <p14:tracePt t="79944" x="3517900" y="3429000"/>
          <p14:tracePt t="79961" x="3524250" y="3416300"/>
          <p14:tracePt t="79978" x="3530600" y="3409950"/>
          <p14:tracePt t="79978" x="3530600" y="3397250"/>
          <p14:tracePt t="79995" x="3536950" y="3390900"/>
          <p14:tracePt t="80011" x="3536950" y="3384550"/>
          <p14:tracePt t="80028" x="3536950" y="3371850"/>
          <p14:tracePt t="80044" x="3536950" y="3359150"/>
          <p14:tracePt t="80061" x="3536950" y="3352800"/>
          <p14:tracePt t="80078" x="3524250" y="3346450"/>
          <p14:tracePt t="80095" x="3511550" y="3340100"/>
          <p14:tracePt t="80111" x="3505200" y="3340100"/>
          <p14:tracePt t="80128" x="3498850" y="3340100"/>
          <p14:tracePt t="80145" x="3492500" y="3340100"/>
          <p14:tracePt t="80162" x="3479800" y="3340100"/>
          <p14:tracePt t="80178" x="3460750" y="3340100"/>
          <p14:tracePt t="80195" x="3441700" y="3340100"/>
          <p14:tracePt t="80212" x="3435350" y="3346450"/>
          <p14:tracePt t="80228" x="3403600" y="3352800"/>
          <p14:tracePt t="80246" x="3390900" y="3352800"/>
          <p14:tracePt t="80262" x="3384550" y="3352800"/>
          <p14:tracePt t="80278" x="3378200" y="3352800"/>
          <p14:tracePt t="80321" x="3371850" y="3352800"/>
          <p14:tracePt t="80345" x="3365500" y="3359150"/>
          <p14:tracePt t="80354" x="3359150" y="3359150"/>
          <p14:tracePt t="80362" x="3352800" y="3365500"/>
          <p14:tracePt t="80362" x="3327400" y="3384550"/>
          <p14:tracePt t="80378" x="3302000" y="3409950"/>
          <p14:tracePt t="80395" x="3289300" y="3422650"/>
          <p14:tracePt t="80412" x="3282950" y="3435350"/>
          <p14:tracePt t="80429" x="3282950" y="3454400"/>
          <p14:tracePt t="80445" x="3276600" y="3479800"/>
          <p14:tracePt t="80462" x="3276600" y="3498850"/>
          <p14:tracePt t="80479" x="3276600" y="3524250"/>
          <p14:tracePt t="80495" x="3308350" y="3556000"/>
          <p14:tracePt t="80512" x="3333750" y="3575050"/>
          <p14:tracePt t="80528" x="3352800" y="3587750"/>
          <p14:tracePt t="80545" x="3378200" y="3600450"/>
          <p14:tracePt t="80562" x="3409950" y="3606800"/>
          <p14:tracePt t="80579" x="3435350" y="3606800"/>
          <p14:tracePt t="80595" x="3454400" y="3613150"/>
          <p14:tracePt t="80612" x="3492500" y="3613150"/>
          <p14:tracePt t="80629" x="3524250" y="3613150"/>
          <p14:tracePt t="80646" x="3549650" y="3600450"/>
          <p14:tracePt t="80662" x="3568700" y="3581400"/>
          <p14:tracePt t="80679" x="3581400" y="3556000"/>
          <p14:tracePt t="80695" x="3600450" y="3511550"/>
          <p14:tracePt t="80712" x="3619500" y="3479800"/>
          <p14:tracePt t="80729" x="3625850" y="3429000"/>
          <p14:tracePt t="80746" x="3632200" y="3378200"/>
          <p14:tracePt t="80762" x="3632200" y="3327400"/>
          <p14:tracePt t="80779" x="3632200" y="3302000"/>
          <p14:tracePt t="80796" x="3632200" y="3282950"/>
          <p14:tracePt t="80813" x="3632200" y="3270250"/>
          <p14:tracePt t="80829" x="3625850" y="3257550"/>
          <p14:tracePt t="80846" x="3619500" y="3238500"/>
          <p14:tracePt t="80862" x="3613150" y="3238500"/>
          <p14:tracePt t="80919" x="3606800" y="3238500"/>
          <p14:tracePt t="80926" x="3594100" y="3232150"/>
          <p14:tracePt t="80935" x="3562350" y="3232150"/>
          <p14:tracePt t="80943" x="3543300" y="3232150"/>
          <p14:tracePt t="80951" x="3486150" y="3232150"/>
          <p14:tracePt t="80963" x="3429000" y="3232150"/>
          <p14:tracePt t="80979" x="3365500" y="3244850"/>
          <p14:tracePt t="80996" x="3302000" y="3276600"/>
          <p14:tracePt t="81014" x="3270250" y="3308350"/>
          <p14:tracePt t="81030" x="3251200" y="3327400"/>
          <p14:tracePt t="81047" x="3238500" y="3352800"/>
          <p14:tracePt t="81063" x="3225800" y="3371850"/>
          <p14:tracePt t="81080" x="3225800" y="3403600"/>
          <p14:tracePt t="81096" x="3225800" y="3435350"/>
          <p14:tracePt t="81113" x="3244850" y="3505200"/>
          <p14:tracePt t="81130" x="3276600" y="3530600"/>
          <p14:tracePt t="81146" x="3308350" y="3543300"/>
          <p14:tracePt t="81163" x="3352800" y="3562350"/>
          <p14:tracePt t="81180" x="3429000" y="3587750"/>
          <p14:tracePt t="81196" x="3473450" y="3594100"/>
          <p14:tracePt t="81213" x="3511550" y="3594100"/>
          <p14:tracePt t="81230" x="3575050" y="3594100"/>
          <p14:tracePt t="81247" x="3606800" y="3575050"/>
          <p14:tracePt t="81263" x="3644900" y="3556000"/>
          <p14:tracePt t="81280" x="3689350" y="3517900"/>
          <p14:tracePt t="81297" x="3721100" y="3479800"/>
          <p14:tracePt t="81313" x="3740150" y="3460750"/>
          <p14:tracePt t="81330" x="3752850" y="3422650"/>
          <p14:tracePt t="81347" x="3752850" y="3403600"/>
          <p14:tracePt t="81363" x="3752850" y="3390900"/>
          <p14:tracePt t="81380" x="3752850" y="3359150"/>
          <p14:tracePt t="81397" x="3752850" y="3346450"/>
          <p14:tracePt t="81414" x="3727450" y="3321050"/>
          <p14:tracePt t="81430" x="3714750" y="3308350"/>
          <p14:tracePt t="81447" x="3670300" y="3276600"/>
          <p14:tracePt t="81463" x="3625850" y="3263900"/>
          <p14:tracePt t="81480" x="3575050" y="3232150"/>
          <p14:tracePt t="81497" x="3530600" y="3225800"/>
          <p14:tracePt t="81514" x="3511550" y="3219450"/>
          <p14:tracePt t="81530" x="3498850" y="3219450"/>
          <p14:tracePt t="81547" x="3479800" y="3219450"/>
          <p14:tracePt t="81564" x="3448050" y="3219450"/>
          <p14:tracePt t="81581" x="3429000" y="3238500"/>
          <p14:tracePt t="81597" x="3397250" y="3257550"/>
          <p14:tracePt t="81614" x="3378200" y="3270250"/>
          <p14:tracePt t="81631" x="3371850" y="3270250"/>
          <p14:tracePt t="81647" x="3371850" y="3276600"/>
          <p14:tracePt t="81664" x="3359150" y="3282950"/>
          <p14:tracePt t="81705" x="3359150" y="3289300"/>
          <p14:tracePt t="81714" x="3352800" y="3302000"/>
          <p14:tracePt t="81714" x="3346450" y="3308350"/>
          <p14:tracePt t="81731" x="3340100" y="3327400"/>
          <p14:tracePt t="81748" x="3333750" y="3359150"/>
          <p14:tracePt t="81764" x="3321050" y="3384550"/>
          <p14:tracePt t="81781" x="3295650" y="3429000"/>
          <p14:tracePt t="81797" x="3251200" y="3530600"/>
          <p14:tracePt t="81814" x="3225800" y="3594100"/>
          <p14:tracePt t="81832" x="3206750" y="3638550"/>
          <p14:tracePt t="81848" x="3194050" y="3670300"/>
          <p14:tracePt t="81864" x="3181350" y="3683000"/>
          <p14:tracePt t="81881" x="3175000" y="3708400"/>
          <p14:tracePt t="81898" x="3162300" y="3733800"/>
          <p14:tracePt t="81914" x="3162300" y="3752850"/>
          <p14:tracePt t="81931" x="3155950" y="3771900"/>
          <p14:tracePt t="81969" x="3149600" y="3771900"/>
          <p14:tracePt t="81981" x="3149600" y="3778250"/>
          <p14:tracePt t="81999" x="3149600" y="3784600"/>
          <p14:tracePt t="82039" x="3149600" y="3790950"/>
          <p14:tracePt t="82046" x="3143250" y="3790950"/>
          <p14:tracePt t="82057" x="3136900" y="3790950"/>
          <p14:tracePt t="82061" x="3130550" y="3797300"/>
          <p14:tracePt t="82069" x="3130550" y="3803650"/>
          <p14:tracePt t="82081" x="3124200" y="3810000"/>
          <p14:tracePt t="82098" x="3111500" y="3810000"/>
          <p14:tracePt t="82115" x="3105150" y="3810000"/>
          <p14:tracePt t="82131" x="3098800" y="3810000"/>
          <p14:tracePt t="82295" x="3105150" y="3810000"/>
          <p14:tracePt t="82303" x="3105150" y="3797300"/>
          <p14:tracePt t="82311" x="3117850" y="3790950"/>
          <p14:tracePt t="82319" x="3124200" y="3778250"/>
          <p14:tracePt t="82332" x="3130550" y="3771900"/>
          <p14:tracePt t="82348" x="3155950" y="3740150"/>
          <p14:tracePt t="82365" x="3181350" y="3721100"/>
          <p14:tracePt t="82382" x="3187700" y="3708400"/>
          <p14:tracePt t="82398" x="3200400" y="3695700"/>
          <p14:tracePt t="82415" x="3206750" y="3683000"/>
          <p14:tracePt t="82432" x="3206750" y="3676650"/>
          <p14:tracePt t="82448" x="3206750" y="3663950"/>
          <p14:tracePt t="82465" x="3213100" y="3657600"/>
          <p14:tracePt t="82482" x="3213100" y="3625850"/>
          <p14:tracePt t="82499" x="3213100" y="3600450"/>
          <p14:tracePt t="82515" x="3206750" y="3587750"/>
          <p14:tracePt t="82532" x="3194050" y="3575050"/>
          <p14:tracePt t="82549" x="3181350" y="3549650"/>
          <p14:tracePt t="82549" x="3168650" y="3549650"/>
          <p14:tracePt t="82567" x="3155950" y="3543300"/>
          <p14:tracePt t="82582" x="3130550" y="3536950"/>
          <p14:tracePt t="82599" x="3117850" y="3530600"/>
          <p14:tracePt t="82615" x="3105150" y="3530600"/>
          <p14:tracePt t="82632" x="3086100" y="3530600"/>
          <p14:tracePt t="82649" x="3035300" y="3530600"/>
          <p14:tracePt t="82666" x="2971800" y="3543300"/>
          <p14:tracePt t="82666" x="2940050" y="3549650"/>
          <p14:tracePt t="82683" x="2921000" y="3562350"/>
          <p14:tracePt t="82699" x="2901950" y="3568700"/>
          <p14:tracePt t="82716" x="2895600" y="3575050"/>
          <p14:tracePt t="82732" x="2895600" y="3587750"/>
          <p14:tracePt t="82749" x="2895600" y="3619500"/>
          <p14:tracePt t="82766" x="2895600" y="3651250"/>
          <p14:tracePt t="82782" x="2895600" y="3689350"/>
          <p14:tracePt t="82800" x="2908300" y="3727450"/>
          <p14:tracePt t="82816" x="2921000" y="3740150"/>
          <p14:tracePt t="82833" x="2927350" y="3752850"/>
          <p14:tracePt t="82849" x="2940050" y="3752850"/>
          <p14:tracePt t="82866" x="2940050" y="3759200"/>
          <p14:tracePt t="82882" x="2959100" y="3759200"/>
          <p14:tracePt t="82899" x="2965450" y="3759200"/>
          <p14:tracePt t="82916" x="2997200" y="3746500"/>
          <p14:tracePt t="82933" x="3009900" y="3740150"/>
          <p14:tracePt t="82949" x="3016250" y="3721100"/>
          <p14:tracePt t="82966" x="3022600" y="3702050"/>
          <p14:tracePt t="82983" x="3028950" y="3683000"/>
          <p14:tracePt t="82999" x="3035300" y="3651250"/>
          <p14:tracePt t="83016" x="3035300" y="3619500"/>
          <p14:tracePt t="83034" x="3041650" y="3606800"/>
          <p14:tracePt t="83072" x="3041650" y="3600450"/>
          <p14:tracePt t="83103" x="3041650" y="3594100"/>
          <p14:tracePt t="83118" x="3041650" y="3587750"/>
          <p14:tracePt t="83126" x="3041650" y="3581400"/>
          <p14:tracePt t="83143" x="3041650" y="3575050"/>
          <p14:tracePt t="83204" x="3041650" y="3568700"/>
          <p14:tracePt t="83210" x="3035300" y="3562350"/>
          <p14:tracePt t="83218" x="3028950" y="3549650"/>
          <p14:tracePt t="83233" x="3016250" y="3536950"/>
          <p14:tracePt t="83234" x="2990850" y="3511550"/>
          <p14:tracePt t="83250" x="2933700" y="3467100"/>
          <p14:tracePt t="83267" x="2870200" y="3422650"/>
          <p14:tracePt t="83283" x="2762250" y="3346450"/>
          <p14:tracePt t="83300" x="2622550" y="3232150"/>
          <p14:tracePt t="83317" x="2470150" y="3117850"/>
          <p14:tracePt t="83333" x="2355850" y="3016250"/>
          <p14:tracePt t="83350" x="2254250" y="2940050"/>
          <p14:tracePt t="83367" x="2216150" y="2901950"/>
          <p14:tracePt t="83383" x="2203450" y="2882900"/>
          <p14:tracePt t="83400" x="2197100" y="2882900"/>
          <p14:tracePt t="83514" x="2190750" y="2876550"/>
          <p14:tracePt t="83724" x="2203450" y="2882900"/>
          <p14:tracePt t="83733" x="2209800" y="2882900"/>
          <p14:tracePt t="83802" x="2216150" y="2895600"/>
          <p14:tracePt t="83811" x="2222500" y="2901950"/>
          <p14:tracePt t="83818" x="2235200" y="2901950"/>
          <p14:tracePt t="83826" x="2241550" y="2908300"/>
          <p14:tracePt t="83834" x="2247900" y="2914650"/>
          <p14:tracePt t="83851" x="2260600" y="2921000"/>
          <p14:tracePt t="83867" x="2273300" y="2927350"/>
          <p14:tracePt t="83884" x="2292350" y="2952750"/>
          <p14:tracePt t="83901" x="2311400" y="2971800"/>
          <p14:tracePt t="83918" x="2324100" y="3003550"/>
          <p14:tracePt t="83934" x="2336800" y="3016250"/>
          <p14:tracePt t="84203" x="2343150" y="3009900"/>
          <p14:tracePt t="84229" x="2343150" y="2978150"/>
          <p14:tracePt t="84238" x="2349500" y="2952750"/>
          <p14:tracePt t="84245" x="2355850" y="2914650"/>
          <p14:tracePt t="84245" x="2355850" y="2889250"/>
          <p14:tracePt t="84252" x="2355850" y="2876550"/>
          <p14:tracePt t="84268" x="2362200" y="2832100"/>
          <p14:tracePt t="84285" x="2362200" y="2813050"/>
          <p14:tracePt t="84302" x="2362200" y="2794000"/>
          <p14:tracePt t="84318" x="2362200" y="2749550"/>
          <p14:tracePt t="84335" x="2362200" y="2686050"/>
          <p14:tracePt t="84352" x="2362200" y="2609850"/>
          <p14:tracePt t="84368" x="2355850" y="2520950"/>
          <p14:tracePt t="84385" x="2355850" y="2482850"/>
          <p14:tracePt t="84402" x="2355850" y="2438400"/>
          <p14:tracePt t="84418" x="2336800" y="2400300"/>
          <p14:tracePt t="84435" x="2324100" y="2362200"/>
          <p14:tracePt t="84452" x="2317750" y="2349500"/>
          <p14:tracePt t="84469" x="2317750" y="2336800"/>
          <p14:tracePt t="84485" x="2311400" y="2324100"/>
          <p14:tracePt t="84502" x="2292350" y="2292350"/>
          <p14:tracePt t="84519" x="2279650" y="2260600"/>
          <p14:tracePt t="84535" x="2273300" y="2247900"/>
          <p14:tracePt t="84552" x="2266950" y="2235200"/>
          <p14:tracePt t="84569" x="2266950" y="2222500"/>
          <p14:tracePt t="84585" x="2266950" y="2216150"/>
          <p14:tracePt t="84602" x="2260600" y="2197100"/>
          <p14:tracePt t="84619" x="2254250" y="2190750"/>
          <p14:tracePt t="84635" x="2247900" y="2178050"/>
          <p14:tracePt t="84652" x="2247900" y="2171700"/>
          <p14:tracePt t="85200" x="2241550" y="2171700"/>
          <p14:tracePt t="85208" x="2235200" y="2171700"/>
          <p14:tracePt t="85224" x="2228850" y="2178050"/>
          <p14:tracePt t="86126" x="2228850" y="2222500"/>
          <p14:tracePt t="86134" x="2222500" y="2286000"/>
          <p14:tracePt t="86147" x="2209800" y="2343150"/>
          <p14:tracePt t="86148" x="2209800" y="2419350"/>
          <p14:tracePt t="86155" x="2209800" y="2559050"/>
          <p14:tracePt t="86171" x="2203450" y="2647950"/>
          <p14:tracePt t="86188" x="2203450" y="2743200"/>
          <p14:tracePt t="86205" x="2203450" y="2762250"/>
          <p14:tracePt t="86221" x="2203450" y="2768600"/>
          <p14:tracePt t="86282" x="2203450" y="2781300"/>
          <p14:tracePt t="86288" x="2197100" y="2813050"/>
          <p14:tracePt t="86288" x="2190750" y="2825750"/>
          <p14:tracePt t="86304" x="2190750" y="2838450"/>
          <p14:tracePt t="86321" x="2184400" y="2844800"/>
          <p14:tracePt t="86322" x="2184400" y="2851150"/>
          <p14:tracePt t="86382" x="2184400" y="2857500"/>
          <p14:tracePt t="86397" x="2184400" y="2863850"/>
          <p14:tracePt t="86398" x="2184400" y="2870200"/>
          <p14:tracePt t="86405" x="2178050" y="2882900"/>
          <p14:tracePt t="86622" x="2178050" y="2876550"/>
          <p14:tracePt t="86630" x="2178050" y="2857500"/>
          <p14:tracePt t="86633" x="2178050" y="2844800"/>
          <p14:tracePt t="86639" x="2184400" y="2800350"/>
          <p14:tracePt t="86655" x="2197100" y="2749550"/>
          <p14:tracePt t="86672" x="2197100" y="2660650"/>
          <p14:tracePt t="86689" x="2209800" y="2571750"/>
          <p14:tracePt t="86706" x="2228850" y="2501900"/>
          <p14:tracePt t="86722" x="2235200" y="2457450"/>
          <p14:tracePt t="86739" x="2235200" y="2406650"/>
          <p14:tracePt t="86756" x="2241550" y="2374900"/>
          <p14:tracePt t="86772" x="2241550" y="2362200"/>
          <p14:tracePt t="86789" x="2241550" y="2349500"/>
          <p14:tracePt t="86942" x="2247900" y="2355850"/>
          <p14:tracePt t="86950" x="2254250" y="2387600"/>
          <p14:tracePt t="86956" x="2305050" y="2495550"/>
          <p14:tracePt t="86973" x="2311400" y="2559050"/>
          <p14:tracePt t="86973" x="2349500" y="2705100"/>
          <p14:tracePt t="86990" x="2387600" y="2863850"/>
          <p14:tracePt t="87007" x="2432050" y="3016250"/>
          <p14:tracePt t="87023" x="2476500" y="3143250"/>
          <p14:tracePt t="87039" x="2508250" y="3251200"/>
          <p14:tracePt t="87056" x="2559050" y="3397250"/>
          <p14:tracePt t="87074" x="2578100" y="3479800"/>
          <p14:tracePt t="87090" x="2597150" y="3524250"/>
          <p14:tracePt t="87106" x="2609850" y="3562350"/>
          <p14:tracePt t="87123" x="2622550" y="3587750"/>
          <p14:tracePt t="87139" x="2622550" y="3600450"/>
          <p14:tracePt t="87244" x="2628900" y="3606800"/>
          <p14:tracePt t="87339" x="2628900" y="3613150"/>
          <p14:tracePt t="87346" x="2635250" y="3619500"/>
          <p14:tracePt t="87354" x="2641600" y="3619500"/>
          <p14:tracePt t="87400" x="2641600" y="3625850"/>
          <p14:tracePt t="87432" x="2641600" y="3632200"/>
          <p14:tracePt t="87438" x="2647950" y="3638550"/>
          <p14:tracePt t="87447" x="2654300" y="3644900"/>
          <p14:tracePt t="87578" x="2660650" y="3644900"/>
          <p14:tracePt t="87610" x="2667000" y="3644900"/>
          <p14:tracePt t="87626" x="2673350" y="3644900"/>
          <p14:tracePt t="87648" x="2686050" y="3644900"/>
          <p14:tracePt t="87656" x="2692400" y="3644900"/>
          <p14:tracePt t="87659" x="2698750" y="3644900"/>
          <p14:tracePt t="87674" x="2730500" y="3644900"/>
          <p14:tracePt t="87674" x="2813050" y="3644900"/>
          <p14:tracePt t="87690" x="2882900" y="3670300"/>
          <p14:tracePt t="87707" x="3009900" y="3683000"/>
          <p14:tracePt t="87724" x="3168650" y="3714750"/>
          <p14:tracePt t="87740" x="3378200" y="3727450"/>
          <p14:tracePt t="87757" x="3524250" y="3752850"/>
          <p14:tracePt t="87774" x="3536950" y="3752850"/>
          <p14:tracePt t="87904" x="3543300" y="3752850"/>
          <p14:tracePt t="87976" x="3556000" y="3752850"/>
          <p14:tracePt t="87982" x="3562350" y="3752850"/>
          <p14:tracePt t="87991" x="3568700" y="3752850"/>
          <p14:tracePt t="87991" x="3575050" y="3752850"/>
          <p14:tracePt t="88008" x="3581400" y="3752850"/>
          <p14:tracePt t="88146" x="3587750" y="3752850"/>
          <p14:tracePt t="88154" x="3600450" y="3752850"/>
          <p14:tracePt t="88162" x="3606800" y="3752850"/>
          <p14:tracePt t="88170" x="3619500" y="3752850"/>
          <p14:tracePt t="88176" x="3632200" y="3752850"/>
          <p14:tracePt t="88191" x="3644900" y="3746500"/>
          <p14:tracePt t="88208" x="3651250" y="3746500"/>
          <p14:tracePt t="88302" x="3657600" y="3746500"/>
          <p14:tracePt t="88317" x="3670300" y="3746500"/>
          <p14:tracePt t="88385" x="3676650" y="3746500"/>
          <p14:tracePt t="88690" x="3670300" y="3746500"/>
          <p14:tracePt t="88701" x="3663950" y="3752850"/>
          <p14:tracePt t="88706" x="3638550" y="3759200"/>
          <p14:tracePt t="88725" x="3587750" y="3771900"/>
          <p14:tracePt t="88726" x="3517900" y="3784600"/>
          <p14:tracePt t="88743" x="3454400" y="3797300"/>
          <p14:tracePt t="88759" x="3429000" y="3803650"/>
          <p14:tracePt t="88776" x="3378200" y="3816350"/>
          <p14:tracePt t="88792" x="3314700" y="3816350"/>
          <p14:tracePt t="88809" x="3181350" y="3816350"/>
          <p14:tracePt t="88825" x="2965450" y="3816350"/>
          <p14:tracePt t="88843" x="2781300" y="3822700"/>
          <p14:tracePt t="88859" x="2686050" y="3822700"/>
          <p14:tracePt t="88876" x="2590800" y="3816350"/>
          <p14:tracePt t="88892" x="2565400" y="3810000"/>
          <p14:tracePt t="88909" x="2552700" y="3810000"/>
          <p14:tracePt t="88926" x="2540000" y="3803650"/>
          <p14:tracePt t="88970" x="2533650" y="3803650"/>
          <p14:tracePt t="88985" x="2527300" y="3803650"/>
          <p14:tracePt t="88986" x="2520950" y="3803650"/>
          <p14:tracePt t="88992" x="2508250" y="3803650"/>
          <p14:tracePt t="89009" x="2495550" y="3803650"/>
          <p14:tracePt t="89026" x="2489200" y="3803650"/>
          <p14:tracePt t="89064" x="2482850" y="3803650"/>
          <p14:tracePt t="89076" x="2476500" y="3803650"/>
          <p14:tracePt t="89077" x="2470150" y="3803650"/>
          <p14:tracePt t="89093" x="2457450" y="3803650"/>
          <p14:tracePt t="89110" x="2451100" y="3803650"/>
          <p14:tracePt t="89127" x="2444750" y="3803650"/>
          <p14:tracePt t="89143" x="2438400" y="3803650"/>
          <p14:tracePt t="89160" x="2425700" y="3803650"/>
          <p14:tracePt t="89176" x="2419350" y="3803650"/>
          <p14:tracePt t="89210" x="2413000" y="3803650"/>
          <p14:tracePt t="89646" x="2413000" y="3797300"/>
          <p14:tracePt t="89654" x="2419350" y="3784600"/>
          <p14:tracePt t="89663" x="2425700" y="3771900"/>
          <p14:tracePt t="89670" x="2463800" y="3733800"/>
          <p14:tracePt t="89677" x="2540000" y="3644900"/>
          <p14:tracePt t="89694" x="2622550" y="3530600"/>
          <p14:tracePt t="89710" x="2692400" y="3416300"/>
          <p14:tracePt t="89727" x="2724150" y="3333750"/>
          <p14:tracePt t="89744" x="2749550" y="3206750"/>
          <p14:tracePt t="89760" x="2762250" y="3086100"/>
          <p14:tracePt t="89777" x="2774950" y="3028950"/>
          <p14:tracePt t="89794" x="2781300" y="2952750"/>
          <p14:tracePt t="89811" x="2787650" y="2908300"/>
          <p14:tracePt t="89827" x="2794000" y="2863850"/>
          <p14:tracePt t="89844" x="2794000" y="2825750"/>
          <p14:tracePt t="89861" x="2800350" y="2774950"/>
          <p14:tracePt t="89877" x="2806700" y="2711450"/>
          <p14:tracePt t="89894" x="2819400" y="2679700"/>
          <p14:tracePt t="89911" x="2832100" y="2628900"/>
          <p14:tracePt t="89928" x="2857500" y="2584450"/>
          <p14:tracePt t="89944" x="2876550" y="2540000"/>
          <p14:tracePt t="89961" x="2921000" y="2489200"/>
          <p14:tracePt t="89978" x="2984500" y="2413000"/>
          <p14:tracePt t="89994" x="3054350" y="2349500"/>
          <p14:tracePt t="90011" x="3086100" y="2305050"/>
          <p14:tracePt t="90027" x="3092450" y="2292350"/>
          <p14:tracePt t="90206" x="3092450" y="2298700"/>
          <p14:tracePt t="90220" x="3028950" y="2413000"/>
          <p14:tracePt t="90228" x="2946400" y="2552700"/>
          <p14:tracePt t="90237" x="2895600" y="2622550"/>
          <p14:tracePt t="90244" x="2787650" y="2806700"/>
          <p14:tracePt t="90262" x="2647950" y="3028950"/>
          <p14:tracePt t="90278" x="2470150" y="3295650"/>
          <p14:tracePt t="90295" x="2343150" y="3505200"/>
          <p14:tracePt t="90311" x="2247900" y="3663950"/>
          <p14:tracePt t="90328" x="2165350" y="3765550"/>
          <p14:tracePt t="90345" x="2101850" y="3867150"/>
          <p14:tracePt t="90362" x="2070100" y="3905250"/>
          <p14:tracePt t="90378" x="2051050" y="3930650"/>
          <p14:tracePt t="90395" x="2019300" y="3956050"/>
          <p14:tracePt t="90412" x="1981200" y="3981450"/>
          <p14:tracePt t="90428" x="1962150" y="3994150"/>
          <p14:tracePt t="90445" x="1936750" y="4006850"/>
          <p14:tracePt t="90462" x="1898650" y="4013200"/>
          <p14:tracePt t="90478" x="1854200" y="4032250"/>
          <p14:tracePt t="90495" x="1809750" y="4057650"/>
          <p14:tracePt t="90512" x="1784350" y="4070350"/>
          <p14:tracePt t="90529" x="1765300" y="4083050"/>
          <p14:tracePt t="90545" x="1758950" y="4089400"/>
          <p14:tracePt t="90545" x="1752600" y="4089400"/>
          <p14:tracePt t="90858" x="1758950" y="4089400"/>
          <p14:tracePt t="90866" x="1758950" y="4083050"/>
          <p14:tracePt t="90890" x="1765300" y="4076700"/>
          <p14:tracePt t="90896" x="1771650" y="4076700"/>
          <p14:tracePt t="90897" x="1778000" y="4064000"/>
          <p14:tracePt t="90912" x="1784350" y="4057650"/>
          <p14:tracePt t="90929" x="1790700" y="4044950"/>
          <p14:tracePt t="90946" x="1797050" y="4038600"/>
          <p14:tracePt t="91208" x="1797050" y="4025900"/>
          <p14:tracePt t="91216" x="1784350" y="4013200"/>
          <p14:tracePt t="91224" x="1771650" y="4000500"/>
          <p14:tracePt t="91230" x="1701800" y="3956050"/>
          <p14:tracePt t="91246" x="1644650" y="3937000"/>
          <p14:tracePt t="91263" x="1625600" y="3924300"/>
          <p14:tracePt t="91280" x="1612900" y="3924300"/>
          <p14:tracePt t="91296" x="1606550" y="3924300"/>
          <p14:tracePt t="91313" x="1600200" y="3924300"/>
          <p14:tracePt t="91330" x="1581150" y="3924300"/>
          <p14:tracePt t="91346" x="1517650" y="3924300"/>
          <p14:tracePt t="91364" x="1485900" y="3937000"/>
          <p14:tracePt t="91380" x="1460500" y="3937000"/>
          <p14:tracePt t="91396" x="1447800" y="3949700"/>
          <p14:tracePt t="91413" x="1435100" y="3962400"/>
          <p14:tracePt t="91430" x="1428750" y="3981450"/>
          <p14:tracePt t="91447" x="1403350" y="4013200"/>
          <p14:tracePt t="91463" x="1352550" y="4083050"/>
          <p14:tracePt t="91480" x="1327150" y="4114800"/>
          <p14:tracePt t="91497" x="1327150" y="4146550"/>
          <p14:tracePt t="91513" x="1320800" y="4165600"/>
          <p14:tracePt t="91530" x="1320800" y="4171950"/>
          <p14:tracePt t="91547" x="1333500" y="4184650"/>
          <p14:tracePt t="91563" x="1333500" y="4191000"/>
          <p14:tracePt t="91580" x="1352550" y="4191000"/>
          <p14:tracePt t="91597" x="1371600" y="4197350"/>
          <p14:tracePt t="91614" x="1435100" y="4203700"/>
          <p14:tracePt t="91630" x="1549400" y="4210050"/>
          <p14:tracePt t="91647" x="1714500" y="4216400"/>
          <p14:tracePt t="91664" x="1860550" y="4216400"/>
          <p14:tracePt t="91681" x="1981200" y="4216400"/>
          <p14:tracePt t="91697" x="2063750" y="4210050"/>
          <p14:tracePt t="91714" x="2108200" y="4203700"/>
          <p14:tracePt t="91730" x="2133600" y="4184650"/>
          <p14:tracePt t="91747" x="2159000" y="4178300"/>
          <p14:tracePt t="91764" x="2178050" y="4159250"/>
          <p14:tracePt t="91780" x="2228850" y="4133850"/>
          <p14:tracePt t="91797" x="2260600" y="4095750"/>
          <p14:tracePt t="91814" x="2279650" y="4064000"/>
          <p14:tracePt t="91832" x="2286000" y="4032250"/>
          <p14:tracePt t="91847" x="2292350" y="4013200"/>
          <p14:tracePt t="91864" x="2298700" y="4000500"/>
          <p14:tracePt t="91881" x="2305050" y="3975100"/>
          <p14:tracePt t="91897" x="2305050" y="3949700"/>
          <p14:tracePt t="91914" x="2305050" y="3937000"/>
          <p14:tracePt t="91931" x="2286000" y="3917950"/>
          <p14:tracePt t="91948" x="2260600" y="3886200"/>
          <p14:tracePt t="91964" x="2209800" y="3848100"/>
          <p14:tracePt t="91981" x="2101850" y="3810000"/>
          <p14:tracePt t="91997" x="1974850" y="3771900"/>
          <p14:tracePt t="92014" x="1835150" y="3733800"/>
          <p14:tracePt t="92031" x="1708150" y="3708400"/>
          <p14:tracePt t="92048" x="1651000" y="3702050"/>
          <p14:tracePt t="92064" x="1644650" y="3702050"/>
          <p14:tracePt t="92081" x="1631950" y="3702050"/>
          <p14:tracePt t="92099" x="1600200" y="3702050"/>
          <p14:tracePt t="92114" x="1593850" y="3702050"/>
          <p14:tracePt t="92132" x="1574800" y="3708400"/>
          <p14:tracePt t="92148" x="1555750" y="3733800"/>
          <p14:tracePt t="92165" x="1530350" y="3759200"/>
          <p14:tracePt t="92181" x="1498600" y="3790950"/>
          <p14:tracePt t="92198" x="1479550" y="3810000"/>
          <p14:tracePt t="92214" x="1466850" y="3835400"/>
          <p14:tracePt t="92231" x="1460500" y="3854450"/>
          <p14:tracePt t="92248" x="1460500" y="3873500"/>
          <p14:tracePt t="92264" x="1460500" y="3879850"/>
          <p14:tracePt t="92282" x="1460500" y="3892550"/>
          <p14:tracePt t="92298" x="1460500" y="3911600"/>
          <p14:tracePt t="92315" x="1466850" y="3924300"/>
          <p14:tracePt t="92331" x="1479550" y="3937000"/>
          <p14:tracePt t="92348" x="1498600" y="3956050"/>
          <p14:tracePt t="92364" x="1536700" y="3987800"/>
          <p14:tracePt t="92382" x="1568450" y="4013200"/>
          <p14:tracePt t="92398" x="1600200" y="4032250"/>
          <p14:tracePt t="92415" x="1631950" y="4057650"/>
          <p14:tracePt t="92432" x="1676400" y="4083050"/>
          <p14:tracePt t="92448" x="1720850" y="4108450"/>
          <p14:tracePt t="92465" x="1765300" y="4121150"/>
          <p14:tracePt t="92481" x="1790700" y="4121150"/>
          <p14:tracePt t="92498" x="1797050" y="4121150"/>
          <p14:tracePt t="92515" x="1816100" y="4121150"/>
          <p14:tracePt t="92532" x="1841500" y="4114800"/>
          <p14:tracePt t="92549" x="1879600" y="4095750"/>
          <p14:tracePt t="92566" x="1892300" y="4089400"/>
          <p14:tracePt t="92566" x="1905000" y="4083050"/>
          <p14:tracePt t="92582" x="1911350" y="4064000"/>
          <p14:tracePt t="92598" x="1917700" y="4038600"/>
          <p14:tracePt t="92615" x="1917700" y="4006850"/>
          <p14:tracePt t="92632" x="1917700" y="3987800"/>
          <p14:tracePt t="92649" x="1917700" y="3975100"/>
          <p14:tracePt t="92665" x="1911350" y="3968750"/>
          <p14:tracePt t="92683" x="1905000" y="3956050"/>
          <p14:tracePt t="92699" x="1873250" y="3930650"/>
          <p14:tracePt t="92715" x="1816100" y="3911600"/>
          <p14:tracePt t="92732" x="1765300" y="3911600"/>
          <p14:tracePt t="92749" x="1695450" y="3911600"/>
          <p14:tracePt t="92767" x="1644650" y="3911600"/>
          <p14:tracePt t="92782" x="1612900" y="3917950"/>
          <p14:tracePt t="92799" x="1587500" y="3917950"/>
          <p14:tracePt t="92815" x="1568450" y="3917950"/>
          <p14:tracePt t="93079" x="0" y="0"/>
        </p14:tracePtLst>
        <p14:tracePtLst>
          <p14:tracePt t="108990" x="6546850" y="5746750"/>
          <p14:tracePt t="109045" x="6553200" y="5746750"/>
          <p14:tracePt t="109322" x="6559550" y="5746750"/>
          <p14:tracePt t="109378" x="6565900" y="5746750"/>
          <p14:tracePt t="109400" x="6572250" y="5746750"/>
          <p14:tracePt t="109540" x="6572250" y="5740400"/>
          <p14:tracePt t="109626" x="6584950" y="5740400"/>
          <p14:tracePt t="109636" x="6616700" y="5740400"/>
          <p14:tracePt t="109644" x="6686550" y="5734050"/>
          <p14:tracePt t="109644" x="6826250" y="5734050"/>
          <p14:tracePt t="109660" x="7042150" y="5753100"/>
          <p14:tracePt t="109677" x="7226300" y="5753100"/>
          <p14:tracePt t="109694" x="7334250" y="5753100"/>
          <p14:tracePt t="109711" x="7410450" y="5734050"/>
          <p14:tracePt t="109727" x="7473950" y="5721350"/>
          <p14:tracePt t="109744" x="7512050" y="5715000"/>
          <p14:tracePt t="109761" x="7537450" y="5708650"/>
          <p14:tracePt t="109777" x="7550150" y="5708650"/>
          <p14:tracePt t="109794" x="7575550" y="5708650"/>
          <p14:tracePt t="109811" x="7600950" y="5708650"/>
          <p14:tracePt t="109828" x="7645400" y="5702300"/>
          <p14:tracePt t="109844" x="7651750" y="5702300"/>
          <p14:tracePt t="109861" x="7658100" y="5702300"/>
          <p14:tracePt t="109878" x="7664450" y="5702300"/>
          <p14:tracePt t="109894" x="7696200" y="5708650"/>
          <p14:tracePt t="109912" x="7772400" y="5721350"/>
          <p14:tracePt t="109928" x="7778750" y="5721350"/>
          <p14:tracePt t="110030" x="7785100" y="5721350"/>
          <p14:tracePt t="110038" x="7791450" y="5727700"/>
          <p14:tracePt t="110170" x="7778750" y="5727700"/>
          <p14:tracePt t="110178" x="7759700" y="5727700"/>
          <p14:tracePt t="110180" x="7702550" y="5727700"/>
          <p14:tracePt t="110195" x="7607300" y="5734050"/>
          <p14:tracePt t="110212" x="7543800" y="5734050"/>
          <p14:tracePt t="110228" x="7499350" y="5734050"/>
          <p14:tracePt t="110245" x="7467600" y="5727700"/>
          <p14:tracePt t="110262" x="7423150" y="5721350"/>
          <p14:tracePt t="110279" x="7404100" y="5721350"/>
          <p14:tracePt t="110295" x="7391400" y="5715000"/>
          <p14:tracePt t="110312" x="7378700" y="5715000"/>
          <p14:tracePt t="110328" x="7366000" y="5715000"/>
          <p14:tracePt t="110345" x="7353300" y="5715000"/>
          <p14:tracePt t="110362" x="7321550" y="5715000"/>
          <p14:tracePt t="110378" x="7308850" y="5715000"/>
          <p14:tracePt t="110395" x="7296150" y="5715000"/>
          <p14:tracePt t="110574" x="7283450" y="5715000"/>
          <p14:tracePt t="110582" x="7258050" y="5715000"/>
          <p14:tracePt t="110590" x="7239000" y="5715000"/>
          <p14:tracePt t="110612" x="7143750" y="5715000"/>
          <p14:tracePt t="110613" x="7048500" y="5721350"/>
          <p14:tracePt t="110629" x="6991350" y="5721350"/>
          <p14:tracePt t="110646" x="6940550" y="5721350"/>
          <p14:tracePt t="110663" x="6927850" y="5721350"/>
          <p14:tracePt t="110679" x="6915150" y="5721350"/>
          <p14:tracePt t="110696" x="6902450" y="5721350"/>
          <p14:tracePt t="110712" x="6851650" y="5721350"/>
          <p14:tracePt t="110729" x="6775450" y="5721350"/>
          <p14:tracePt t="110746" x="6711950" y="5721350"/>
          <p14:tracePt t="110762" x="6667500" y="5721350"/>
          <p14:tracePt t="110779" x="6661150" y="5721350"/>
          <p14:tracePt t="110796" x="6654800" y="5721350"/>
          <p14:tracePt t="110813" x="6648450" y="5721350"/>
          <p14:tracePt t="110829" x="6623050" y="5715000"/>
          <p14:tracePt t="110846" x="6604000" y="5715000"/>
          <p14:tracePt t="110862" x="6584950" y="5715000"/>
          <p14:tracePt t="110880" x="6546850" y="5715000"/>
          <p14:tracePt t="110896" x="6521450" y="5715000"/>
          <p14:tracePt t="110913" x="6502400" y="5715000"/>
          <p14:tracePt t="110930" x="6483350" y="5715000"/>
          <p14:tracePt t="110946" x="6470650" y="5715000"/>
          <p14:tracePt t="110963" x="6464300" y="5715000"/>
          <p14:tracePt t="110979" x="6457950" y="5715000"/>
          <p14:tracePt t="111102" x="6451600" y="5715000"/>
          <p14:tracePt t="111134" x="6445250" y="5715000"/>
          <p14:tracePt t="111142" x="6432550" y="5715000"/>
          <p14:tracePt t="111156" x="6419850" y="5715000"/>
          <p14:tracePt t="111164" x="6407150" y="5715000"/>
          <p14:tracePt t="111188" x="6400800" y="5715000"/>
          <p14:tracePt t="112664" x="6400800" y="5721350"/>
          <p14:tracePt t="112696" x="6400800" y="5727700"/>
          <p14:tracePt t="112712" x="6407150" y="5734050"/>
          <p14:tracePt t="112717" x="6413500" y="5740400"/>
          <p14:tracePt t="113030" x="6419850" y="5740400"/>
          <p14:tracePt t="113042" x="6426200" y="5740400"/>
          <p14:tracePt t="113043" x="6432550" y="5740400"/>
          <p14:tracePt t="113050" x="6438900" y="5740400"/>
          <p14:tracePt t="113066" x="6457950" y="5740400"/>
          <p14:tracePt t="113083" x="6477000" y="5740400"/>
          <p14:tracePt t="113200" x="6483350" y="5734050"/>
          <p14:tracePt t="113200" x="6502400" y="5734050"/>
          <p14:tracePt t="113216" x="6527800" y="5734050"/>
          <p14:tracePt t="113217" x="6584950" y="5727700"/>
          <p14:tracePt t="113233" x="6654800" y="5721350"/>
          <p14:tracePt t="113250" x="6724650" y="5708650"/>
          <p14:tracePt t="113267" x="6775450" y="5702300"/>
          <p14:tracePt t="113283" x="6838950" y="5702300"/>
          <p14:tracePt t="113301" x="6908800" y="5695950"/>
          <p14:tracePt t="113316" x="7023100" y="5695950"/>
          <p14:tracePt t="113333" x="7086600" y="5695950"/>
          <p14:tracePt t="113350" x="7137400" y="5695950"/>
          <p14:tracePt t="113367" x="7169150" y="5695950"/>
          <p14:tracePt t="113383" x="7200900" y="5695950"/>
          <p14:tracePt t="113400" x="7219950" y="5695950"/>
          <p14:tracePt t="113417" x="7239000" y="5695950"/>
          <p14:tracePt t="113434" x="7264400" y="5695950"/>
          <p14:tracePt t="113450" x="7302500" y="5702300"/>
          <p14:tracePt t="113467" x="7334250" y="5708650"/>
          <p14:tracePt t="113483" x="7378700" y="5721350"/>
          <p14:tracePt t="113500" x="7410450" y="5740400"/>
          <p14:tracePt t="113517" x="7486650" y="5759450"/>
          <p14:tracePt t="113534" x="7543800" y="5772150"/>
          <p14:tracePt t="113550" x="7594600" y="5778500"/>
          <p14:tracePt t="113567" x="7639050" y="5784850"/>
          <p14:tracePt t="113584" x="7658100" y="5784850"/>
          <p14:tracePt t="113600" x="7670800" y="5784850"/>
          <p14:tracePt t="113617" x="7696200" y="5791200"/>
          <p14:tracePt t="113634" x="7721600" y="5791200"/>
          <p14:tracePt t="113651" x="7747000" y="5791200"/>
          <p14:tracePt t="113667" x="7753350" y="5791200"/>
          <p14:tracePt t="113768" x="7766050" y="5791200"/>
          <p14:tracePt t="113776" x="7785100" y="5791200"/>
          <p14:tracePt t="113798" x="7791450" y="5791200"/>
          <p14:tracePt t="113805" x="7797800" y="5791200"/>
          <p14:tracePt t="113814" x="7804150" y="5791200"/>
          <p14:tracePt t="113826" x="7816850" y="5791200"/>
          <p14:tracePt t="113834" x="7829550" y="5791200"/>
          <p14:tracePt t="113851" x="7848600" y="5791200"/>
          <p14:tracePt t="113868" x="7874000" y="5791200"/>
          <p14:tracePt t="113884" x="7893050" y="5791200"/>
          <p14:tracePt t="113901" x="7924800" y="5784850"/>
          <p14:tracePt t="113918" x="7956550" y="5784850"/>
          <p14:tracePt t="113934" x="7981950" y="5778500"/>
          <p14:tracePt t="113951" x="8001000" y="5778500"/>
          <p14:tracePt t="113968" x="8013700" y="5778500"/>
          <p14:tracePt t="113985" x="8032750" y="5778500"/>
          <p14:tracePt t="114001" x="8051800" y="5778500"/>
          <p14:tracePt t="114018" x="8077200" y="5772150"/>
          <p14:tracePt t="114034" x="8102600" y="5772150"/>
          <p14:tracePt t="114051" x="8121650" y="5765800"/>
          <p14:tracePt t="114086" x="8128000" y="5759450"/>
          <p14:tracePt t="114086" x="8134350" y="5759450"/>
          <p14:tracePt t="114101" x="8159750" y="5746750"/>
          <p14:tracePt t="114118" x="8178800" y="5721350"/>
          <p14:tracePt t="114134" x="8191500" y="5715000"/>
          <p14:tracePt t="114151" x="8197850" y="5702300"/>
          <p14:tracePt t="114233" x="8197850" y="5695950"/>
          <p14:tracePt t="114258" x="8197850" y="5689600"/>
          <p14:tracePt t="114288" x="8197850" y="5683250"/>
          <p14:tracePt t="114304" x="8197850" y="5676900"/>
          <p14:tracePt t="114311" x="8191500" y="5676900"/>
          <p14:tracePt t="114319" x="8185150" y="5670550"/>
          <p14:tracePt t="114320" x="8185150" y="5664200"/>
          <p14:tracePt t="114335" x="8147050" y="5645150"/>
          <p14:tracePt t="114352" x="8115300" y="5619750"/>
          <p14:tracePt t="114368" x="8089900" y="5613400"/>
          <p14:tracePt t="114385" x="8058150" y="5600700"/>
          <p14:tracePt t="114402" x="8026400" y="5600700"/>
          <p14:tracePt t="114419" x="7956550" y="5594350"/>
          <p14:tracePt t="114435" x="7861300" y="5581650"/>
          <p14:tracePt t="114452" x="7804150" y="5575300"/>
          <p14:tracePt t="114469" x="7766050" y="5575300"/>
          <p14:tracePt t="114485" x="7759700" y="5575300"/>
          <p14:tracePt t="114502" x="7740650" y="5575300"/>
          <p14:tracePt t="114519" x="7721600" y="5575300"/>
          <p14:tracePt t="114535" x="7683500" y="5607050"/>
          <p14:tracePt t="114552" x="7683500" y="5645150"/>
          <p14:tracePt t="114569" x="7683500" y="5664200"/>
          <p14:tracePt t="114585" x="7683500" y="5689600"/>
          <p14:tracePt t="114602" x="7689850" y="5702300"/>
          <p14:tracePt t="114619" x="7696200" y="5708650"/>
          <p14:tracePt t="114635" x="7708900" y="5708650"/>
          <p14:tracePt t="114652" x="7753350" y="5721350"/>
          <p14:tracePt t="114669" x="7778750" y="5734050"/>
          <p14:tracePt t="114685" x="7842250" y="5740400"/>
          <p14:tracePt t="114702" x="7912100" y="5746750"/>
          <p14:tracePt t="114719" x="7981950" y="5746750"/>
          <p14:tracePt t="114736" x="8039100" y="5746750"/>
          <p14:tracePt t="114752" x="8115300" y="5746750"/>
          <p14:tracePt t="114769" x="8204200" y="5740400"/>
          <p14:tracePt t="114786" x="8223250" y="5734050"/>
          <p14:tracePt t="114802" x="8229600" y="5727700"/>
          <p14:tracePt t="114901" x="8229600" y="5721350"/>
          <p14:tracePt t="114913" x="8223250" y="5708650"/>
          <p14:tracePt t="114913" x="8166100" y="5683250"/>
          <p14:tracePt t="114919" x="8039100" y="5632450"/>
          <p14:tracePt t="114937" x="7842250" y="5619750"/>
          <p14:tracePt t="114954" x="7626350" y="5626100"/>
          <p14:tracePt t="114970" x="7334250" y="5632450"/>
          <p14:tracePt t="114988" x="7061200" y="5664200"/>
          <p14:tracePt t="115004" x="6750050" y="5702300"/>
          <p14:tracePt t="115021" x="6591300" y="5715000"/>
          <p14:tracePt t="115037" x="6483350" y="5734050"/>
          <p14:tracePt t="115054" x="6375400" y="5759450"/>
          <p14:tracePt t="115070" x="6299200" y="5765800"/>
          <p14:tracePt t="115087" x="6267450" y="5765800"/>
          <p14:tracePt t="115104" x="6254750" y="5765800"/>
          <p14:tracePt t="115190" x="6248400" y="5765800"/>
          <p14:tracePt t="115252" x="6248400" y="5759450"/>
          <p14:tracePt t="115260" x="6248400" y="5746750"/>
          <p14:tracePt t="115268" x="6254750" y="5727700"/>
          <p14:tracePt t="115274" x="6261100" y="5721350"/>
          <p14:tracePt t="115287" x="6267450" y="5708650"/>
          <p14:tracePt t="115304" x="6267450" y="5702300"/>
          <p14:tracePt t="115321" x="6280150" y="5695950"/>
          <p14:tracePt t="115338" x="6350000" y="5689600"/>
          <p14:tracePt t="115354" x="6413500" y="5676900"/>
          <p14:tracePt t="115371" x="6496050" y="5676900"/>
          <p14:tracePt t="115388" x="6546850" y="5676900"/>
          <p14:tracePt t="115404" x="6559550" y="5676900"/>
          <p14:tracePt t="115421" x="6572250" y="5676900"/>
          <p14:tracePt t="115438" x="6578600" y="5676900"/>
          <p14:tracePt t="115454" x="6597650" y="5676900"/>
          <p14:tracePt t="115471" x="6616700" y="5676900"/>
          <p14:tracePt t="115488" x="6635750" y="5676900"/>
          <p14:tracePt t="115505" x="6661150" y="5676900"/>
          <p14:tracePt t="115521" x="6699250" y="5670550"/>
          <p14:tracePt t="115538" x="6743700" y="5670550"/>
          <p14:tracePt t="115555" x="6762750" y="5670550"/>
          <p14:tracePt t="115571" x="6769100" y="5664200"/>
          <p14:tracePt t="115710" x="6769100" y="5645150"/>
          <p14:tracePt t="115718" x="6756400" y="5638800"/>
          <p14:tracePt t="115726" x="6731000" y="5619750"/>
          <p14:tracePt t="115738" x="6711950" y="5613400"/>
          <p14:tracePt t="115739" x="6616700" y="5568950"/>
          <p14:tracePt t="115755" x="6527800" y="5556250"/>
          <p14:tracePt t="115772" x="6445250" y="5549900"/>
          <p14:tracePt t="115788" x="6369050" y="5556250"/>
          <p14:tracePt t="115805" x="6330950" y="5581650"/>
          <p14:tracePt t="115822" x="6318250" y="5588000"/>
          <p14:tracePt t="115858" x="6311900" y="5588000"/>
          <p14:tracePt t="115859" x="6311900" y="5594350"/>
          <p14:tracePt t="115874" x="6305550" y="5607050"/>
          <p14:tracePt t="115888" x="6299200" y="5657850"/>
          <p14:tracePt t="115905" x="6299200" y="5689600"/>
          <p14:tracePt t="115922" x="6305550" y="5715000"/>
          <p14:tracePt t="115939" x="6330950" y="5746750"/>
          <p14:tracePt t="115955" x="6381750" y="5784850"/>
          <p14:tracePt t="115972" x="6419850" y="5810250"/>
          <p14:tracePt t="115989" x="6451600" y="5822950"/>
          <p14:tracePt t="116006" x="6515100" y="5842000"/>
          <p14:tracePt t="116022" x="6648450" y="5867400"/>
          <p14:tracePt t="116040" x="6756400" y="5867400"/>
          <p14:tracePt t="116055" x="6883400" y="5867400"/>
          <p14:tracePt t="116072" x="6972300" y="5842000"/>
          <p14:tracePt t="116089" x="7010400" y="5822950"/>
          <p14:tracePt t="116106" x="7023100" y="5803900"/>
          <p14:tracePt t="116122" x="7042150" y="5778500"/>
          <p14:tracePt t="116139" x="7048500" y="5753100"/>
          <p14:tracePt t="116156" x="7048500" y="5727700"/>
          <p14:tracePt t="116172" x="7048500" y="5695950"/>
          <p14:tracePt t="116189" x="7048500" y="5676900"/>
          <p14:tracePt t="116206" x="7048500" y="5657850"/>
          <p14:tracePt t="116222" x="7010400" y="5613400"/>
          <p14:tracePt t="116239" x="6985000" y="5594350"/>
          <p14:tracePt t="116256" x="6940550" y="5581650"/>
          <p14:tracePt t="116272" x="6870700" y="5575300"/>
          <p14:tracePt t="116289" x="6781800" y="5562600"/>
          <p14:tracePt t="116306" x="6654800" y="5562600"/>
          <p14:tracePt t="116323" x="6584950" y="5562600"/>
          <p14:tracePt t="116340" x="6565900" y="5562600"/>
          <p14:tracePt t="116355" x="6559550" y="5562600"/>
          <p14:tracePt t="116534" x="6584950" y="5568950"/>
          <p14:tracePt t="116549" x="6597650" y="5575300"/>
          <p14:tracePt t="116556" x="6623050" y="5581650"/>
          <p14:tracePt t="116557" x="6705600" y="5588000"/>
          <p14:tracePt t="116573" x="6737350" y="5588000"/>
          <p14:tracePt t="116590" x="6750050" y="5588000"/>
          <p14:tracePt t="116690" x="6756400" y="5588000"/>
          <p14:tracePt t="116774" x="6756400" y="5594350"/>
          <p14:tracePt t="116782" x="6750050" y="5594350"/>
          <p14:tracePt t="116791" x="6731000" y="5600700"/>
          <p14:tracePt t="116791" x="6692900" y="5619750"/>
          <p14:tracePt t="116807" x="6686550" y="5626100"/>
          <p14:tracePt t="116823" x="6680200" y="5632450"/>
          <p14:tracePt t="116861" x="6673850" y="5632450"/>
          <p14:tracePt t="116877" x="6661150" y="5638800"/>
          <p14:tracePt t="116877" x="6661150" y="5645150"/>
          <p14:tracePt t="116890" x="6642100" y="5657850"/>
          <p14:tracePt t="116907" x="6616700" y="5683250"/>
          <p14:tracePt t="116924" x="6604000" y="5689600"/>
          <p14:tracePt t="116941" x="6597650" y="5695950"/>
          <p14:tracePt t="116957" x="6591300" y="5695950"/>
          <p14:tracePt t="117016" x="6591300" y="5702300"/>
          <p14:tracePt t="117033" x="6584950" y="5702300"/>
          <p14:tracePt t="117040" x="6578600" y="5708650"/>
          <p14:tracePt t="117041" x="6572250" y="5721350"/>
          <p14:tracePt t="117057" x="6572250" y="5727700"/>
          <p14:tracePt t="117074" x="6572250" y="5746750"/>
          <p14:tracePt t="117091" x="6572250" y="5765800"/>
          <p14:tracePt t="117107" x="6572250" y="5784850"/>
          <p14:tracePt t="117124" x="6578600" y="5791200"/>
          <p14:tracePt t="117141" x="6584950" y="5797550"/>
          <p14:tracePt t="117157" x="6604000" y="5797550"/>
          <p14:tracePt t="117174" x="6623050" y="5797550"/>
          <p14:tracePt t="117191" x="6711950" y="5797550"/>
          <p14:tracePt t="117207" x="6819900" y="5803900"/>
          <p14:tracePt t="117224" x="6972300" y="5803900"/>
          <p14:tracePt t="117241" x="7143750" y="5765800"/>
          <p14:tracePt t="117258" x="7188200" y="5746750"/>
          <p14:tracePt t="117274" x="7194550" y="5727700"/>
          <p14:tracePt t="117291" x="7200900" y="5721350"/>
          <p14:tracePt t="117342" x="7200900" y="5715000"/>
          <p14:tracePt t="117388" x="7200900" y="5708650"/>
          <p14:tracePt t="117404" x="7194550" y="5702300"/>
          <p14:tracePt t="117412" x="7162800" y="5695950"/>
          <p14:tracePt t="117420" x="7105650" y="5689600"/>
          <p14:tracePt t="117424" x="6972300" y="5683250"/>
          <p14:tracePt t="117441" x="6769100" y="5683250"/>
          <p14:tracePt t="117458" x="6572250" y="5670550"/>
          <p14:tracePt t="117475" x="6540500" y="5670550"/>
          <p14:tracePt t="117945" x="0" y="0"/>
        </p14:tracePtLst>
        <p14:tracePtLst>
          <p14:tracePt t="128585" x="3390900" y="4711700"/>
          <p14:tracePt t="128634" x="3409950" y="4711700"/>
          <p14:tracePt t="128642" x="3498850" y="4711700"/>
          <p14:tracePt t="128656" x="3568700" y="4711700"/>
          <p14:tracePt t="128676" x="3727450" y="4724400"/>
          <p14:tracePt t="128678" x="3854450" y="4743450"/>
          <p14:tracePt t="128693" x="3911600" y="4743450"/>
          <p14:tracePt t="128712" x="3930650" y="4749800"/>
          <p14:tracePt t="128728" x="3949700" y="4749800"/>
          <p14:tracePt t="128750" x="3962400" y="4756150"/>
          <p14:tracePt t="128766" x="3975100" y="4756150"/>
          <p14:tracePt t="128782" x="3994150" y="4756150"/>
          <p14:tracePt t="128793" x="4000500" y="4756150"/>
          <p14:tracePt t="128898" x="4006850" y="4756150"/>
          <p14:tracePt t="128959" x="4013200" y="4730750"/>
          <p14:tracePt t="128967" x="4025900" y="4692650"/>
          <p14:tracePt t="128976" x="4057650" y="4610100"/>
          <p14:tracePt t="128986" x="4064000" y="4572000"/>
          <p14:tracePt t="128999" x="4083050" y="4540250"/>
          <p14:tracePt t="129011" x="4089400" y="4521200"/>
          <p14:tracePt t="129027" x="4089400" y="4495800"/>
          <p14:tracePt t="129044" x="4095750" y="4445000"/>
          <p14:tracePt t="129060" x="4095750" y="4413250"/>
          <p14:tracePt t="129194" x="4095750" y="4406900"/>
          <p14:tracePt t="129201" x="4089400" y="4400550"/>
          <p14:tracePt t="129207" x="4070350" y="4400550"/>
          <p14:tracePt t="129215" x="4025900" y="4394200"/>
          <p14:tracePt t="129227" x="3994150" y="4387850"/>
          <p14:tracePt t="129244" x="3937000" y="4387850"/>
          <p14:tracePt t="129260" x="3879850" y="4387850"/>
          <p14:tracePt t="129260" x="3848100" y="4387850"/>
          <p14:tracePt t="129278" x="3784600" y="4400550"/>
          <p14:tracePt t="129294" x="3740150" y="4419600"/>
          <p14:tracePt t="129311" x="3721100" y="4438650"/>
          <p14:tracePt t="129327" x="3702050" y="4451350"/>
          <p14:tracePt t="129344" x="3670300" y="4470400"/>
          <p14:tracePt t="129360" x="3651250" y="4483100"/>
          <p14:tracePt t="129378" x="3625850" y="4495800"/>
          <p14:tracePt t="129395" x="3619500" y="4508500"/>
          <p14:tracePt t="129412" x="3619500" y="4514850"/>
          <p14:tracePt t="129449" x="3619500" y="4521200"/>
          <p14:tracePt t="129457" x="3619500" y="4527550"/>
          <p14:tracePt t="129461" x="3619500" y="4540250"/>
          <p14:tracePt t="129477" x="3619500" y="4559300"/>
          <p14:tracePt t="129494" x="3619500" y="4584700"/>
          <p14:tracePt t="129511" x="3644900" y="4622800"/>
          <p14:tracePt t="129511" x="3663950" y="4635500"/>
          <p14:tracePt t="129528" x="3708400" y="4667250"/>
          <p14:tracePt t="129544" x="3752850" y="4692650"/>
          <p14:tracePt t="129561" x="3778250" y="4699000"/>
          <p14:tracePt t="129578" x="3797300" y="4705350"/>
          <p14:tracePt t="129594" x="3835400" y="4718050"/>
          <p14:tracePt t="129611" x="3949700" y="4730750"/>
          <p14:tracePt t="129628" x="4038600" y="4730750"/>
          <p14:tracePt t="129645" x="4108450" y="4737100"/>
          <p14:tracePt t="129661" x="4184650" y="4737100"/>
          <p14:tracePt t="129678" x="4229100" y="4724400"/>
          <p14:tracePt t="129695" x="4241800" y="4718050"/>
          <p14:tracePt t="129711" x="4248150" y="4705350"/>
          <p14:tracePt t="129728" x="4254500" y="4667250"/>
          <p14:tracePt t="129744" x="4254500" y="4629150"/>
          <p14:tracePt t="129761" x="4248150" y="4603750"/>
          <p14:tracePt t="129778" x="4229100" y="4565650"/>
          <p14:tracePt t="129795" x="4197350" y="4508500"/>
          <p14:tracePt t="129811" x="4140200" y="4445000"/>
          <p14:tracePt t="129828" x="4095750" y="4394200"/>
          <p14:tracePt t="129845" x="4044950" y="4362450"/>
          <p14:tracePt t="129845" x="4019550" y="4349750"/>
          <p14:tracePt t="129862" x="3975100" y="4330700"/>
          <p14:tracePt t="129878" x="3924300" y="4318000"/>
          <p14:tracePt t="129895" x="3873500" y="4311650"/>
          <p14:tracePt t="129912" x="3848100" y="4311650"/>
          <p14:tracePt t="129928" x="3797300" y="4311650"/>
          <p14:tracePt t="129945" x="3702050" y="4349750"/>
          <p14:tracePt t="129962" x="3644900" y="4387850"/>
          <p14:tracePt t="129978" x="3600450" y="4419600"/>
          <p14:tracePt t="129995" x="3575050" y="4451350"/>
          <p14:tracePt t="130012" x="3562350" y="4464050"/>
          <p14:tracePt t="130029" x="3556000" y="4495800"/>
          <p14:tracePt t="130045" x="3556000" y="4521200"/>
          <p14:tracePt t="130062" x="3556000" y="4552950"/>
          <p14:tracePt t="130078" x="3562350" y="4603750"/>
          <p14:tracePt t="130096" x="3581400" y="4622800"/>
          <p14:tracePt t="130112" x="3594100" y="4641850"/>
          <p14:tracePt t="130128" x="3606800" y="4648200"/>
          <p14:tracePt t="130145" x="3625850" y="4654550"/>
          <p14:tracePt t="130162" x="3663950" y="4667250"/>
          <p14:tracePt t="130179" x="3714750" y="4667250"/>
          <p14:tracePt t="130179" x="3746500" y="4667250"/>
          <p14:tracePt t="130196" x="3822700" y="4667250"/>
          <p14:tracePt t="130212" x="3917950" y="4641850"/>
          <p14:tracePt t="130229" x="4000500" y="4610100"/>
          <p14:tracePt t="130245" x="4064000" y="4591050"/>
          <p14:tracePt t="130262" x="4159250" y="4546600"/>
          <p14:tracePt t="130279" x="4216400" y="4508500"/>
          <p14:tracePt t="130296" x="4229100" y="4502150"/>
          <p14:tracePt t="130406" x="4229100" y="4495800"/>
          <p14:tracePt t="130421" x="4197350" y="4476750"/>
          <p14:tracePt t="130427" x="4127500" y="4451350"/>
          <p14:tracePt t="130435" x="4051300" y="4432300"/>
          <p14:tracePt t="130440" x="3962400" y="4419600"/>
          <p14:tracePt t="130446" x="3797300" y="4400550"/>
          <p14:tracePt t="130462" x="3568700" y="4400550"/>
          <p14:tracePt t="130479" x="3352800" y="4445000"/>
          <p14:tracePt t="130496" x="3219450" y="4508500"/>
          <p14:tracePt t="130513" x="3149600" y="4552950"/>
          <p14:tracePt t="130529" x="3117850" y="4578350"/>
          <p14:tracePt t="130546" x="3092450" y="4597400"/>
          <p14:tracePt t="130563" x="3079750" y="4622800"/>
          <p14:tracePt t="130579" x="3060700" y="4654550"/>
          <p14:tracePt t="130596" x="3035300" y="4699000"/>
          <p14:tracePt t="130613" x="2978150" y="4775200"/>
          <p14:tracePt t="130630" x="2908300" y="4851400"/>
          <p14:tracePt t="130646" x="2819400" y="4914900"/>
          <p14:tracePt t="130663" x="2743200" y="4978400"/>
          <p14:tracePt t="130679" x="2686050" y="5010150"/>
          <p14:tracePt t="130696" x="2673350" y="5016500"/>
          <p14:tracePt t="130713" x="2660650" y="5029200"/>
          <p14:tracePt t="130748" x="2654300" y="5029200"/>
          <p14:tracePt t="130748" x="2647950" y="5035550"/>
          <p14:tracePt t="130963" x="2635250" y="5035550"/>
          <p14:tracePt t="130973" x="2635250" y="5029200"/>
          <p14:tracePt t="130979" x="2622550" y="4984750"/>
          <p14:tracePt t="130996" x="2609850" y="4959350"/>
          <p14:tracePt t="130997" x="2565400" y="4883150"/>
          <p14:tracePt t="131013" x="2527300" y="4819650"/>
          <p14:tracePt t="131030" x="2489200" y="4781550"/>
          <p14:tracePt t="131047" x="2476500" y="4756150"/>
          <p14:tracePt t="131063" x="2470150" y="4756150"/>
          <p14:tracePt t="131345" x="2457450" y="4749800"/>
          <p14:tracePt t="131353" x="2432050" y="4737100"/>
          <p14:tracePt t="131361" x="2387600" y="4724400"/>
          <p14:tracePt t="131361" x="2349500" y="4711700"/>
          <p14:tracePt t="131370" x="2317750" y="4705350"/>
          <p14:tracePt t="131380" x="2254250" y="4699000"/>
          <p14:tracePt t="131397" x="2228850" y="4692650"/>
          <p14:tracePt t="131414" x="2222500" y="4692650"/>
          <p14:tracePt t="131453" x="2216150" y="4692650"/>
          <p14:tracePt t="131464" x="2203450" y="4692650"/>
          <p14:tracePt t="131494" x="2197100" y="4692650"/>
          <p14:tracePt t="131507" x="2190750" y="4692650"/>
          <p14:tracePt t="131517" x="2184400" y="4699000"/>
          <p14:tracePt t="131531" x="2184400" y="4711700"/>
          <p14:tracePt t="131547" x="2171700" y="4743450"/>
          <p14:tracePt t="131548" x="2165350" y="4794250"/>
          <p14:tracePt t="131564" x="2165350" y="4845050"/>
          <p14:tracePt t="131580" x="2165350" y="4902200"/>
          <p14:tracePt t="131597" x="2165350" y="4946650"/>
          <p14:tracePt t="131614" x="2165350" y="4984750"/>
          <p14:tracePt t="131631" x="2165350" y="5022850"/>
          <p14:tracePt t="131648" x="2178050" y="5029200"/>
          <p14:tracePt t="131664" x="2184400" y="5048250"/>
          <p14:tracePt t="131681" x="2216150" y="5067300"/>
          <p14:tracePt t="131698" x="2273300" y="5086350"/>
          <p14:tracePt t="131714" x="2355850" y="5092700"/>
          <p14:tracePt t="131732" x="2393950" y="5092700"/>
          <p14:tracePt t="131748" x="2438400" y="5086350"/>
          <p14:tracePt t="131765" x="2501900" y="5067300"/>
          <p14:tracePt t="131781" x="2546350" y="5041900"/>
          <p14:tracePt t="131798" x="2578100" y="4997450"/>
          <p14:tracePt t="131815" x="2597150" y="4953000"/>
          <p14:tracePt t="131831" x="2609850" y="4921250"/>
          <p14:tracePt t="131848" x="2616200" y="4895850"/>
          <p14:tracePt t="131865" x="2616200" y="4838700"/>
          <p14:tracePt t="131882" x="2616200" y="4781550"/>
          <p14:tracePt t="131898" x="2622550" y="4724400"/>
          <p14:tracePt t="131915" x="2622550" y="4686300"/>
          <p14:tracePt t="131931" x="2622550" y="4654550"/>
          <p14:tracePt t="131950" x="2622550" y="4622800"/>
          <p14:tracePt t="131965" x="2609850" y="4597400"/>
          <p14:tracePt t="131982" x="2603500" y="4591050"/>
          <p14:tracePt t="131998" x="2597150" y="4578350"/>
          <p14:tracePt t="132035" x="2590800" y="4572000"/>
          <p14:tracePt t="132038" x="2584450" y="4572000"/>
          <p14:tracePt t="132048" x="2552700" y="4565650"/>
          <p14:tracePt t="132066" x="2482850" y="4559300"/>
          <p14:tracePt t="132082" x="2330450" y="4565650"/>
          <p14:tracePt t="132099" x="2120900" y="4622800"/>
          <p14:tracePt t="132115" x="2000250" y="4673600"/>
          <p14:tracePt t="132132" x="1968500" y="4699000"/>
          <p14:tracePt t="132148" x="1949450" y="4711700"/>
          <p14:tracePt t="132165" x="1943100" y="4730750"/>
          <p14:tracePt t="132182" x="1936750" y="4730750"/>
          <p14:tracePt t="132199" x="1936750" y="4756150"/>
          <p14:tracePt t="132215" x="1936750" y="4806950"/>
          <p14:tracePt t="132232" x="1936750" y="4832350"/>
          <p14:tracePt t="132249" x="1936750" y="4857750"/>
          <p14:tracePt t="132265" x="1943100" y="4870450"/>
          <p14:tracePt t="132282" x="1962150" y="4883150"/>
          <p14:tracePt t="132299" x="2019300" y="4889500"/>
          <p14:tracePt t="132316" x="2076450" y="4908550"/>
          <p14:tracePt t="132332" x="2127250" y="4921250"/>
          <p14:tracePt t="132349" x="2171700" y="4921250"/>
          <p14:tracePt t="132365" x="2216150" y="4933950"/>
          <p14:tracePt t="132382" x="2286000" y="4933950"/>
          <p14:tracePt t="132399" x="2368550" y="4927600"/>
          <p14:tracePt t="132416" x="2419350" y="4908550"/>
          <p14:tracePt t="132433" x="2482850" y="4895850"/>
          <p14:tracePt t="132450" x="2540000" y="4870450"/>
          <p14:tracePt t="132467" x="2552700" y="4864100"/>
          <p14:tracePt t="132483" x="2559050" y="4857750"/>
          <p14:tracePt t="132501" x="2565400" y="4851400"/>
          <p14:tracePt t="132518" x="2578100" y="4845050"/>
          <p14:tracePt t="132534" x="2603500" y="4819650"/>
          <p14:tracePt t="132534" x="2609850" y="4800600"/>
          <p14:tracePt t="132550" x="2616200" y="4787900"/>
          <p14:tracePt t="132567" x="2641600" y="4756150"/>
          <p14:tracePt t="132584" x="2647950" y="4749800"/>
          <p14:tracePt t="132600" x="2647950" y="4737100"/>
          <p14:tracePt t="132617" x="2654300" y="4724400"/>
          <p14:tracePt t="132634" x="2654300" y="4718050"/>
          <p14:tracePt t="132729" x="2654300" y="4711700"/>
          <p14:tracePt t="133049" x="2654300" y="4705350"/>
          <p14:tracePt t="133056" x="2641600" y="4705350"/>
          <p14:tracePt t="133068" x="2628900" y="4699000"/>
          <p14:tracePt t="133086" x="2622550" y="4699000"/>
          <p14:tracePt t="133103" x="2616200" y="4699000"/>
          <p14:tracePt t="133103" x="2609850" y="4699000"/>
          <p14:tracePt t="133118" x="2603500" y="4692650"/>
          <p14:tracePt t="133135" x="2597150" y="4692650"/>
          <p14:tracePt t="133382" x="2590800" y="4699000"/>
          <p14:tracePt t="133390" x="2565400" y="4724400"/>
          <p14:tracePt t="133401" x="2533650" y="4768850"/>
          <p14:tracePt t="133402" x="2451100" y="4889500"/>
          <p14:tracePt t="133418" x="2336800" y="5010150"/>
          <p14:tracePt t="133435" x="2292350" y="5073650"/>
          <p14:tracePt t="133451" x="2286000" y="5086350"/>
          <p14:tracePt t="133646" x="2286000" y="5073650"/>
          <p14:tracePt t="133654" x="2286000" y="5060950"/>
          <p14:tracePt t="133654" x="2286000" y="5048250"/>
          <p14:tracePt t="133671" x="2286000" y="5029200"/>
          <p14:tracePt t="133685" x="2286000" y="5003800"/>
          <p14:tracePt t="133686" x="2286000" y="4978400"/>
          <p14:tracePt t="133702" x="2286000" y="4933950"/>
          <p14:tracePt t="133719" x="2292350" y="4902200"/>
          <p14:tracePt t="133736" x="2292350" y="4876800"/>
          <p14:tracePt t="133753" x="2298700" y="4857750"/>
          <p14:tracePt t="133769" x="2298700" y="4838700"/>
          <p14:tracePt t="133786" x="2311400" y="4813300"/>
          <p14:tracePt t="133802" x="2311400" y="4794250"/>
          <p14:tracePt t="133819" x="2311400" y="4787900"/>
          <p14:tracePt t="134158" x="2317750" y="4787900"/>
          <p14:tracePt t="134198" x="2324100" y="4787900"/>
          <p14:tracePt t="134212" x="2330450" y="4787900"/>
          <p14:tracePt t="134213" x="2330450" y="4781550"/>
          <p14:tracePt t="134219" x="2355850" y="4781550"/>
          <p14:tracePt t="134236" x="2374900" y="4768850"/>
          <p14:tracePt t="134253" x="2406650" y="4762500"/>
          <p14:tracePt t="134270" x="2425700" y="4762500"/>
          <p14:tracePt t="134286" x="2438400" y="4762500"/>
          <p14:tracePt t="134368" x="2444750" y="4762500"/>
          <p14:tracePt t="134579" x="2438400" y="4768850"/>
          <p14:tracePt t="134586" x="2374900" y="4838700"/>
          <p14:tracePt t="134603" x="2336800" y="4889500"/>
          <p14:tracePt t="134604" x="2279650" y="4940300"/>
          <p14:tracePt t="134620" x="2241550" y="4972050"/>
          <p14:tracePt t="134637" x="2216150" y="4991100"/>
          <p14:tracePt t="134653" x="2197100" y="5010150"/>
          <p14:tracePt t="134670" x="2165350" y="5029200"/>
          <p14:tracePt t="134687" x="2127250" y="5054600"/>
          <p14:tracePt t="134704" x="2101850" y="5060950"/>
          <p14:tracePt t="134720" x="2089150" y="5060950"/>
          <p14:tracePt t="134737" x="2070100" y="5073650"/>
          <p14:tracePt t="134754" x="2044700" y="5086350"/>
          <p14:tracePt t="134771" x="2038350" y="5092700"/>
          <p14:tracePt t="134874" x="2032000" y="5092700"/>
          <p14:tracePt t="134882" x="2025650" y="5092700"/>
          <p14:tracePt t="134896" x="2019300" y="5111750"/>
          <p14:tracePt t="134905" x="2000250" y="5118100"/>
          <p14:tracePt t="134905" x="1955800" y="5137150"/>
          <p14:tracePt t="134921" x="1943100" y="5143500"/>
          <p14:tracePt t="136490" x="1955800" y="5143500"/>
          <p14:tracePt t="136498" x="1981200" y="5143500"/>
          <p14:tracePt t="136507" x="2012950" y="5143500"/>
          <p14:tracePt t="136507" x="2063750" y="5143500"/>
          <p14:tracePt t="136523" x="2095500" y="5143500"/>
          <p14:tracePt t="136540" x="2127250" y="5143500"/>
          <p14:tracePt t="136556" x="2133600" y="5143500"/>
          <p14:tracePt t="136573" x="2146300" y="5143500"/>
          <p14:tracePt t="136590" x="2159000" y="5143500"/>
          <p14:tracePt t="136607" x="2171700" y="5143500"/>
          <p14:tracePt t="136623" x="2184400" y="5143500"/>
          <p14:tracePt t="136639" x="2203450" y="5143500"/>
          <p14:tracePt t="136656" x="2228850" y="5143500"/>
          <p14:tracePt t="136673" x="2279650" y="5143500"/>
          <p14:tracePt t="136690" x="2298700" y="5143500"/>
          <p14:tracePt t="136707" x="2311400" y="5143500"/>
          <p14:tracePt t="136754" x="2317750" y="5143500"/>
          <p14:tracePt t="136770" x="2324100" y="5143500"/>
          <p14:tracePt t="136778" x="2349500" y="5143500"/>
          <p14:tracePt t="136786" x="2374900" y="5143500"/>
          <p14:tracePt t="136794" x="2406650" y="5137150"/>
          <p14:tracePt t="136807" x="2425700" y="5137150"/>
          <p14:tracePt t="137276" x="2425700" y="5130800"/>
          <p14:tracePt t="137284" x="2444750" y="5124450"/>
          <p14:tracePt t="137292" x="2451100" y="5124450"/>
          <p14:tracePt t="137293" x="2501900" y="5124450"/>
          <p14:tracePt t="137308" x="2552700" y="5124450"/>
          <p14:tracePt t="137325" x="2609850" y="5124450"/>
          <p14:tracePt t="137341" x="2641600" y="5124450"/>
          <p14:tracePt t="137358" x="2673350" y="5124450"/>
          <p14:tracePt t="137374" x="2679700" y="5124450"/>
          <p14:tracePt t="137391" x="2686050" y="5124450"/>
          <p14:tracePt t="137500" x="2692400" y="5124450"/>
          <p14:tracePt t="137603" x="2698750" y="5124450"/>
          <p14:tracePt t="137603" x="2705100" y="5124450"/>
          <p14:tracePt t="137952" x="2724150" y="5124450"/>
          <p14:tracePt t="137961" x="2749550" y="5124450"/>
          <p14:tracePt t="137961" x="2794000" y="5130800"/>
          <p14:tracePt t="137977" x="2825750" y="5137150"/>
          <p14:tracePt t="137993" x="2857500" y="5137150"/>
          <p14:tracePt t="138009" x="2876550" y="5137150"/>
          <p14:tracePt t="138026" x="2895600" y="5137150"/>
          <p14:tracePt t="138106" x="2901950" y="5137150"/>
          <p14:tracePt t="138114" x="2914650" y="5137150"/>
          <p14:tracePt t="138130" x="2933700" y="5137150"/>
          <p14:tracePt t="138138" x="2959100" y="5137150"/>
          <p14:tracePt t="138146" x="2978150" y="5137150"/>
          <p14:tracePt t="138154" x="3016250" y="5137150"/>
          <p14:tracePt t="138162" x="3067050" y="5137150"/>
          <p14:tracePt t="138162" x="3073400" y="5137150"/>
          <p14:tracePt t="138176" x="3079750" y="5137150"/>
          <p14:tracePt t="138488" x="3092450" y="5137150"/>
          <p14:tracePt t="138496" x="3105150" y="5137150"/>
          <p14:tracePt t="138497" x="3130550" y="5137150"/>
          <p14:tracePt t="138510" x="3181350" y="5137150"/>
          <p14:tracePt t="138527" x="3206750" y="5137150"/>
          <p14:tracePt t="138543" x="3219450" y="5137150"/>
          <p14:tracePt t="138560" x="3225800" y="5137150"/>
          <p14:tracePt t="138650" x="3232150" y="5137150"/>
          <p14:tracePt t="138658" x="3251200" y="5137150"/>
          <p14:tracePt t="138677" x="3263900" y="5130800"/>
          <p14:tracePt t="138677" x="3270250" y="5130800"/>
          <p14:tracePt t="139016" x="0" y="0"/>
        </p14:tracePtLst>
        <p14:tracePtLst>
          <p14:tracePt t="150378" x="2705100" y="5270500"/>
          <p14:tracePt t="151358" x="2749550" y="5270500"/>
          <p14:tracePt t="151366" x="2825750" y="5270500"/>
          <p14:tracePt t="151374" x="2870200" y="5276850"/>
          <p14:tracePt t="151375" x="2914650" y="5276850"/>
          <p14:tracePt t="151382" x="3016250" y="5283200"/>
          <p14:tracePt t="151399" x="3092450" y="5295900"/>
          <p14:tracePt t="151415" x="3162300" y="5302250"/>
          <p14:tracePt t="151432" x="3238500" y="5302250"/>
          <p14:tracePt t="151449" x="3289300" y="5302250"/>
          <p14:tracePt t="151466" x="3295650" y="5302250"/>
          <p14:tracePt t="151482" x="3302000" y="5302250"/>
          <p14:tracePt t="151606" x="3282950" y="5308600"/>
          <p14:tracePt t="151614" x="3219450" y="5321300"/>
          <p14:tracePt t="151622" x="3162300" y="5327650"/>
          <p14:tracePt t="151632" x="3105150" y="5334000"/>
          <p14:tracePt t="151636" x="2997200" y="5334000"/>
          <p14:tracePt t="151649" x="2927350" y="5334000"/>
          <p14:tracePt t="151666" x="2844800" y="5334000"/>
          <p14:tracePt t="151682" x="2749550" y="5327650"/>
          <p14:tracePt t="151699" x="2717800" y="5321300"/>
          <p14:tracePt t="151886" x="2762250" y="5308600"/>
          <p14:tracePt t="151894" x="2819400" y="5295900"/>
          <p14:tracePt t="151902" x="2863850" y="5289550"/>
          <p14:tracePt t="151915" x="2908300" y="5283200"/>
          <p14:tracePt t="151916" x="3016250" y="5276850"/>
          <p14:tracePt t="151933" x="3028950" y="5276850"/>
          <p14:tracePt t="152065" x="3022600" y="5283200"/>
          <p14:tracePt t="152072" x="3009900" y="5283200"/>
          <p14:tracePt t="152080" x="2984500" y="5289550"/>
          <p14:tracePt t="152084" x="2952750" y="5295900"/>
          <p14:tracePt t="152100" x="2908300" y="5295900"/>
          <p14:tracePt t="152116" x="2857500" y="5302250"/>
          <p14:tracePt t="152133" x="2832100" y="5302250"/>
          <p14:tracePt t="152150" x="2825750" y="5302250"/>
          <p14:tracePt t="152252" x="2825750" y="5308600"/>
          <p14:tracePt t="152258" x="2857500" y="5308600"/>
          <p14:tracePt t="152263" x="2908300" y="5314950"/>
          <p14:tracePt t="152267" x="3022600" y="5321300"/>
          <p14:tracePt t="152283" x="3098800" y="5321300"/>
          <p14:tracePt t="152300" x="3117850" y="5321300"/>
          <p14:tracePt t="152398" x="3105150" y="5327650"/>
          <p14:tracePt t="152406" x="3086100" y="5334000"/>
          <p14:tracePt t="152417" x="3067050" y="5334000"/>
          <p14:tracePt t="152417" x="3035300" y="5346700"/>
          <p14:tracePt t="152433" x="3022600" y="5346700"/>
          <p14:tracePt t="152538" x="3035300" y="5346700"/>
          <p14:tracePt t="152546" x="3067050" y="5346700"/>
          <p14:tracePt t="152554" x="3117850" y="5334000"/>
          <p14:tracePt t="152554" x="3181350" y="5308600"/>
          <p14:tracePt t="152570" x="3244850" y="5283200"/>
          <p14:tracePt t="152570" x="3321050" y="5257800"/>
          <p14:tracePt t="152586" x="3530600" y="5149850"/>
          <p14:tracePt t="152600" x="3606800" y="5080000"/>
          <p14:tracePt t="152618" x="3657600" y="5029200"/>
          <p14:tracePt t="152634" x="3683000" y="4984750"/>
          <p14:tracePt t="152650" x="3708400" y="4933950"/>
          <p14:tracePt t="152667" x="3721100" y="4889500"/>
          <p14:tracePt t="152684" x="3727450" y="4864100"/>
          <p14:tracePt t="152701" x="3727450" y="4838700"/>
          <p14:tracePt t="152717" x="3733800" y="4806950"/>
          <p14:tracePt t="152734" x="3733800" y="4787900"/>
          <p14:tracePt t="152751" x="3733800" y="4781550"/>
          <p14:tracePt t="152767" x="3733800" y="4775200"/>
          <p14:tracePt t="152826" x="3733800" y="4768850"/>
          <p14:tracePt t="152842" x="3727450" y="4756150"/>
          <p14:tracePt t="152850" x="3727450" y="4737100"/>
          <p14:tracePt t="152856" x="3721100" y="4724400"/>
          <p14:tracePt t="152864" x="3714750" y="4711700"/>
          <p14:tracePt t="152868" x="3714750" y="4692650"/>
          <p14:tracePt t="152884" x="3714750" y="4654550"/>
          <p14:tracePt t="152901" x="3708400" y="4610100"/>
          <p14:tracePt t="152918" x="3695700" y="4552950"/>
          <p14:tracePt t="153066" x="3695700" y="4559300"/>
          <p14:tracePt t="153082" x="3702050" y="4572000"/>
          <p14:tracePt t="153090" x="3714750" y="4584700"/>
          <p14:tracePt t="153101" x="3740150" y="4591050"/>
          <p14:tracePt t="153106" x="3784600" y="4603750"/>
          <p14:tracePt t="153118" x="3879850" y="4603750"/>
          <p14:tracePt t="153135" x="3968750" y="4603750"/>
          <p14:tracePt t="153152" x="4032250" y="4610100"/>
          <p14:tracePt t="153168" x="4038600" y="4610100"/>
          <p14:tracePt t="153268" x="4038600" y="4616450"/>
          <p14:tracePt t="153276" x="4013200" y="4629150"/>
          <p14:tracePt t="153285" x="3968750" y="4641850"/>
          <p14:tracePt t="153290" x="3854450" y="4654550"/>
          <p14:tracePt t="153302" x="3746500" y="4660900"/>
          <p14:tracePt t="153318" x="3663950" y="4660900"/>
          <p14:tracePt t="153335" x="3638550" y="4660900"/>
          <p14:tracePt t="153352" x="3632200" y="4660900"/>
          <p14:tracePt t="153486" x="3663950" y="4660900"/>
          <p14:tracePt t="153494" x="3733800" y="4667250"/>
          <p14:tracePt t="153502" x="3797300" y="4667250"/>
          <p14:tracePt t="153503" x="3981450" y="4667250"/>
          <p14:tracePt t="153519" x="4133850" y="4667250"/>
          <p14:tracePt t="153536" x="4197350" y="4667250"/>
          <p14:tracePt t="153626" x="4165600" y="4667250"/>
          <p14:tracePt t="153634" x="4121150" y="4667250"/>
          <p14:tracePt t="153652" x="4006850" y="4667250"/>
          <p14:tracePt t="153653" x="3867150" y="4667250"/>
          <p14:tracePt t="153669" x="3695700" y="4667250"/>
          <p14:tracePt t="153686" x="3625850" y="4667250"/>
          <p14:tracePt t="153702" x="3619500" y="4667250"/>
          <p14:tracePt t="153774" x="3632200" y="4667250"/>
          <p14:tracePt t="153790" x="3644900" y="4667250"/>
          <p14:tracePt t="153798" x="3676650" y="4660900"/>
          <p14:tracePt t="153804" x="3733800" y="4660900"/>
          <p14:tracePt t="153804" x="3810000" y="4654550"/>
          <p14:tracePt t="153819" x="4019550" y="4648200"/>
          <p14:tracePt t="153836" x="4070350" y="4641850"/>
          <p14:tracePt t="153852" x="4083050" y="4635500"/>
          <p14:tracePt t="153930" x="4076700" y="4635500"/>
          <p14:tracePt t="153938" x="4051300" y="4635500"/>
          <p14:tracePt t="153944" x="4025900" y="4641850"/>
          <p14:tracePt t="153952" x="3981450" y="4654550"/>
          <p14:tracePt t="153962" x="3975100" y="4660900"/>
          <p14:tracePt t="153969" x="3968750" y="4660900"/>
          <p14:tracePt t="154054" x="3981450" y="4660900"/>
          <p14:tracePt t="154062" x="4000500" y="4660900"/>
          <p14:tracePt t="154070" x="4019550" y="4660900"/>
          <p14:tracePt t="154086" x="4032250" y="4660900"/>
          <p14:tracePt t="154087" x="4038600" y="4667250"/>
          <p14:tracePt t="154202" x="4038600" y="4673600"/>
          <p14:tracePt t="154210" x="4032250" y="4679950"/>
          <p14:tracePt t="154220" x="4006850" y="4686300"/>
          <p14:tracePt t="154224" x="3987800" y="4699000"/>
          <p14:tracePt t="154237" x="3975100" y="4705350"/>
          <p14:tracePt t="154356" x="3975100" y="4711700"/>
          <p14:tracePt t="154364" x="3981450" y="4711700"/>
          <p14:tracePt t="154372" x="3994150" y="4711700"/>
          <p14:tracePt t="154379" x="4013200" y="4711700"/>
          <p14:tracePt t="154387" x="4064000" y="4718050"/>
          <p14:tracePt t="154404" x="4083050" y="4718050"/>
          <p14:tracePt t="154420" x="4089400" y="4724400"/>
          <p14:tracePt t="154536" x="4083050" y="4724400"/>
          <p14:tracePt t="154542" x="4057650" y="4737100"/>
          <p14:tracePt t="154550" x="4032250" y="4743450"/>
          <p14:tracePt t="154555" x="3943350" y="4762500"/>
          <p14:tracePt t="154570" x="3917950" y="4768850"/>
          <p14:tracePt t="154706" x="3937000" y="4768850"/>
          <p14:tracePt t="154714" x="3968750" y="4768850"/>
          <p14:tracePt t="154722" x="4000500" y="4768850"/>
          <p14:tracePt t="154730" x="4025900" y="4762500"/>
          <p14:tracePt t="154737" x="4064000" y="4762500"/>
          <p14:tracePt t="154987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2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Particle Model:  Collective Motion in Nuclei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6629400" cy="5638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Effects of interactions not included in shell-model description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pairing force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lack of spherically symmetric potential</a:t>
            </a:r>
          </a:p>
          <a:p>
            <a:pPr>
              <a:lnSpc>
                <a:spcPct val="80000"/>
              </a:lnSpc>
            </a:pPr>
            <a:r>
              <a:rPr lang="en-US" dirty="0"/>
              <a:t>Nonspherical Potential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intrinsic </a:t>
            </a:r>
            <a:r>
              <a:rPr lang="en-US" dirty="0" smtClean="0"/>
              <a:t>state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dirty="0" smtClean="0"/>
              <a:t>most </a:t>
            </a:r>
            <a:r>
              <a:rPr lang="en-US" dirty="0"/>
              <a:t>stable distribution of nucleons among available single-particle states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since energy require for deformation is finite, nuclei oscillate about their equilibrium shapes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/>
              <a:t>Deformities 150 &lt;A&lt;190 and A&lt;220</a:t>
            </a:r>
          </a:p>
          <a:p>
            <a:pPr marL="1485900" lvl="3">
              <a:lnSpc>
                <a:spcPct val="80000"/>
              </a:lnSpc>
            </a:pPr>
            <a:r>
              <a:rPr lang="en-US" dirty="0"/>
              <a:t>vibrational levels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nuclei with stable nonspherical shape have distinguishable orientations in space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/>
              <a:t>rotational </a:t>
            </a:r>
            <a:r>
              <a:rPr lang="en-US" dirty="0" smtClean="0"/>
              <a:t>levels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 smtClean="0"/>
              <a:t>polarization of even-even core by motion of odd nucleon</a:t>
            </a:r>
          </a:p>
          <a:p>
            <a:pPr marL="63500" indent="-228600">
              <a:lnSpc>
                <a:spcPct val="80000"/>
              </a:lnSpc>
            </a:pPr>
            <a:r>
              <a:rPr lang="en-US" dirty="0" smtClean="0"/>
              <a:t>Splitting of levels in shell model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dirty="0" smtClean="0"/>
              <a:t>Shell model for spherical nuclei</a:t>
            </a:r>
          </a:p>
          <a:p>
            <a:pPr marL="63500" indent="-228600">
              <a:lnSpc>
                <a:spcPct val="80000"/>
              </a:lnSpc>
            </a:pPr>
            <a:r>
              <a:rPr lang="en-US" dirty="0" smtClean="0"/>
              <a:t>Deformation parameter 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baseline="-25000" dirty="0" smtClean="0">
                <a:latin typeface="Symbol" pitchFamily="18" charset="2"/>
              </a:rPr>
              <a:t>2</a:t>
            </a:r>
            <a:endParaRPr lang="en-US" sz="2400" b="0" dirty="0"/>
          </a:p>
        </p:txBody>
      </p:sp>
      <p:grpSp>
        <p:nvGrpSpPr>
          <p:cNvPr id="8" name="Group 7"/>
          <p:cNvGrpSpPr/>
          <p:nvPr/>
        </p:nvGrpSpPr>
        <p:grpSpPr>
          <a:xfrm>
            <a:off x="6553200" y="990600"/>
            <a:ext cx="2286000" cy="2946975"/>
            <a:chOff x="6553200" y="990600"/>
            <a:chExt cx="2286000" cy="2946975"/>
          </a:xfrm>
        </p:grpSpPr>
        <p:pic>
          <p:nvPicPr>
            <p:cNvPr id="499716" name="Picture 4" descr="http://upload.wikimedia.org/wikipedia/commons/8/88/ProlateSpheroid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0" y="990600"/>
              <a:ext cx="1697837" cy="25146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553200" y="3352800"/>
              <a:ext cx="228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Prolate: polar axis greater than equatorial diameter</a:t>
              </a:r>
              <a:endParaRPr lang="en-US" sz="1600" dirty="0"/>
            </a:p>
          </p:txBody>
        </p:sp>
      </p:grpSp>
      <p:pic>
        <p:nvPicPr>
          <p:cNvPr id="499718" name="Picture 6" descr="http://upload.wikimedia.org/wikipedia/commons/b/b5/OblateSpheroi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038600"/>
            <a:ext cx="2133600" cy="16378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00800" y="5587425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Oblate: polar axis shorter than diameter of equatorial circle </a:t>
            </a:r>
            <a:endParaRPr lang="en-US" sz="1600" dirty="0"/>
          </a:p>
        </p:txBody>
      </p:sp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6038851"/>
            <a:ext cx="402543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6000751"/>
            <a:ext cx="1304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>
            <a:stCxn id="499716" idx="1"/>
          </p:cNvCxnSpPr>
          <p:nvPr/>
        </p:nvCxnSpPr>
        <p:spPr bwMode="auto">
          <a:xfrm>
            <a:off x="6858000" y="2247900"/>
            <a:ext cx="16462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692842" y="1066800"/>
            <a:ext cx="14076" cy="2286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4876800" y="6000751"/>
            <a:ext cx="685800" cy="461168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1" y="4953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smtClean="0">
                <a:latin typeface="+mn-lt"/>
              </a:rPr>
              <a:t>R=major-minor axis</a:t>
            </a:r>
          </a:p>
          <a:p>
            <a:r>
              <a:rPr lang="en-US" sz="1600" dirty="0" err="1" smtClean="0">
                <a:latin typeface="+mn-lt"/>
              </a:rPr>
              <a:t>Prolate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smtClean="0"/>
              <a:t>R is positive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/>
              <a:t>Oblate </a:t>
            </a:r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smtClean="0"/>
              <a:t>R </a:t>
            </a:r>
            <a:r>
              <a:rPr lang="en-US" sz="1600"/>
              <a:t>is </a:t>
            </a:r>
            <a:r>
              <a:rPr lang="en-US" sz="1600" smtClean="0"/>
              <a:t>negative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31"/>
    </mc:Choice>
    <mc:Fallback xmlns="">
      <p:transition spd="slow" advTm="8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2443" x="7416800" y="4298950"/>
          <p14:tracePt t="22583" x="7385050" y="4298950"/>
          <p14:tracePt t="22591" x="7283450" y="4279900"/>
          <p14:tracePt t="22604" x="7226300" y="4273550"/>
          <p14:tracePt t="22613" x="7150100" y="4273550"/>
          <p14:tracePt t="22628" x="7061200" y="4273550"/>
          <p14:tracePt t="22644" x="7004050" y="4273550"/>
          <p14:tracePt t="22660" x="6965950" y="4273550"/>
          <p14:tracePt t="22677" x="6927850" y="4286250"/>
          <p14:tracePt t="22691" x="6870700" y="4318000"/>
          <p14:tracePt t="22708" x="6826250" y="4356100"/>
          <p14:tracePt t="22731" x="6762750" y="4387850"/>
          <p14:tracePt t="22745" x="6711950" y="4413250"/>
          <p14:tracePt t="22760" x="6686550" y="4432300"/>
          <p14:tracePt t="22776" x="6654800" y="4457700"/>
          <p14:tracePt t="22793" x="6629400" y="4489450"/>
          <p14:tracePt t="22808" x="6578600" y="4578350"/>
          <p14:tracePt t="22829" x="6521450" y="4679950"/>
          <p14:tracePt t="22841" x="6483350" y="4762500"/>
          <p14:tracePt t="22858" x="6457950" y="4845050"/>
          <p14:tracePt t="22875" x="6445250" y="4927600"/>
          <p14:tracePt t="22891" x="6445250" y="5003800"/>
          <p14:tracePt t="22891" x="6445250" y="5048250"/>
          <p14:tracePt t="22909" x="6445250" y="5124450"/>
          <p14:tracePt t="22925" x="6457950" y="5200650"/>
          <p14:tracePt t="22942" x="6489700" y="5251450"/>
          <p14:tracePt t="22958" x="6527800" y="5308600"/>
          <p14:tracePt t="22975" x="6584950" y="5353050"/>
          <p14:tracePt t="22992" x="6642100" y="5391150"/>
          <p14:tracePt t="23008" x="6807200" y="5473700"/>
          <p14:tracePt t="23025" x="6978650" y="5556250"/>
          <p14:tracePt t="23042" x="7156450" y="5626100"/>
          <p14:tracePt t="23058" x="7429500" y="5689600"/>
          <p14:tracePt t="23075" x="7670800" y="5734050"/>
          <p14:tracePt t="23092" x="7937500" y="5772150"/>
          <p14:tracePt t="23109" x="8248650" y="5816600"/>
          <p14:tracePt t="23125" x="8883650" y="5854700"/>
          <p14:tracePt t="23142" x="9137650" y="5797550"/>
          <p14:tracePt t="23158" x="9137650" y="5734050"/>
          <p14:tracePt t="23175" x="9137650" y="5695950"/>
          <p14:tracePt t="23193" x="9137650" y="5670550"/>
          <p14:tracePt t="23209" x="9137650" y="5619750"/>
          <p14:tracePt t="23225" x="9137650" y="5543550"/>
          <p14:tracePt t="23242" x="9137650" y="5410200"/>
          <p14:tracePt t="23259" x="9137650" y="5327650"/>
          <p14:tracePt t="23275" x="9137650" y="5251450"/>
          <p14:tracePt t="23292" x="9137650" y="5187950"/>
          <p14:tracePt t="23309" x="9137650" y="5080000"/>
          <p14:tracePt t="23326" x="9131300" y="4991100"/>
          <p14:tracePt t="23342" x="9074150" y="4806950"/>
          <p14:tracePt t="23359" x="8978900" y="4667250"/>
          <p14:tracePt t="23375" x="8883650" y="4546600"/>
          <p14:tracePt t="23392" x="8813800" y="4476750"/>
          <p14:tracePt t="23409" x="8724900" y="4413250"/>
          <p14:tracePt t="23425" x="8610600" y="4349750"/>
          <p14:tracePt t="23442" x="8502650" y="4273550"/>
          <p14:tracePt t="23460" x="8293100" y="4121150"/>
          <p14:tracePt t="23476" x="8204200" y="4064000"/>
          <p14:tracePt t="23492" x="8121650" y="4038600"/>
          <p14:tracePt t="23509" x="8026400" y="3994150"/>
          <p14:tracePt t="23527" x="7893050" y="3962400"/>
          <p14:tracePt t="23542" x="7778750" y="3930650"/>
          <p14:tracePt t="23559" x="7632700" y="3898900"/>
          <p14:tracePt t="23576" x="7505700" y="3873500"/>
          <p14:tracePt t="23593" x="7461250" y="3873500"/>
          <p14:tracePt t="23609" x="7353300" y="3873500"/>
          <p14:tracePt t="23626" x="7162800" y="3892550"/>
          <p14:tracePt t="23643" x="6927850" y="3943350"/>
          <p14:tracePt t="23659" x="6584950" y="4006850"/>
          <p14:tracePt t="23676" x="6191250" y="4140200"/>
          <p14:tracePt t="23695" x="6019800" y="4229100"/>
          <p14:tracePt t="23709" x="5899150" y="4356100"/>
          <p14:tracePt t="23726" x="5803900" y="4521200"/>
          <p14:tracePt t="23743" x="5753100" y="4730750"/>
          <p14:tracePt t="23759" x="5721350" y="4927600"/>
          <p14:tracePt t="23776" x="5708650" y="5105400"/>
          <p14:tracePt t="23793" x="5708650" y="5213350"/>
          <p14:tracePt t="23810" x="5740400" y="5340350"/>
          <p14:tracePt t="23826" x="5791200" y="5416550"/>
          <p14:tracePt t="23843" x="5835650" y="5486400"/>
          <p14:tracePt t="23859" x="5975350" y="5568950"/>
          <p14:tracePt t="23877" x="6172200" y="5626100"/>
          <p14:tracePt t="23893" x="6515100" y="5702300"/>
          <p14:tracePt t="23912" x="6762750" y="5708650"/>
          <p14:tracePt t="23927" x="7219950" y="5607050"/>
          <p14:tracePt t="23943" x="7715250" y="5359400"/>
          <p14:tracePt t="23960" x="7962900" y="5168900"/>
          <p14:tracePt t="23977" x="8039100" y="5067300"/>
          <p14:tracePt t="23993" x="8083550" y="4972050"/>
          <p14:tracePt t="24010" x="8134350" y="4737100"/>
          <p14:tracePt t="24027" x="8147050" y="4578350"/>
          <p14:tracePt t="24043" x="8115300" y="4432300"/>
          <p14:tracePt t="24060" x="8096250" y="4318000"/>
          <p14:tracePt t="24077" x="8070850" y="4216400"/>
          <p14:tracePt t="24093" x="8045450" y="4152900"/>
          <p14:tracePt t="24110" x="8039100" y="4095750"/>
          <p14:tracePt t="24127" x="8026400" y="3949700"/>
          <p14:tracePt t="24144" x="7994650" y="3854450"/>
          <p14:tracePt t="24160" x="7950200" y="3778250"/>
          <p14:tracePt t="24177" x="7924800" y="3721100"/>
          <p14:tracePt t="24194" x="7899400" y="3708400"/>
          <p14:tracePt t="24210" x="7893050" y="3695700"/>
          <p14:tracePt t="24227" x="7886700" y="3695700"/>
          <p14:tracePt t="24244" x="7842250" y="3657600"/>
          <p14:tracePt t="24261" x="7810500" y="3632200"/>
          <p14:tracePt t="24277" x="7785100" y="3619500"/>
          <p14:tracePt t="24294" x="7778750" y="3619500"/>
          <p14:tracePt t="24310" x="7766050" y="3613150"/>
          <p14:tracePt t="24327" x="7747000" y="3606800"/>
          <p14:tracePt t="24344" x="7727950" y="3606800"/>
          <p14:tracePt t="24361" x="7715250" y="3606800"/>
          <p14:tracePt t="24478" x="7708900" y="3606800"/>
          <p14:tracePt t="24937" x="7702550" y="3606800"/>
          <p14:tracePt t="24945" x="7696200" y="3613150"/>
          <p14:tracePt t="24954" x="7613650" y="3625850"/>
          <p14:tracePt t="24954" x="7537450" y="3644900"/>
          <p14:tracePt t="24962" x="7416800" y="3670300"/>
          <p14:tracePt t="24979" x="7346950" y="3676650"/>
          <p14:tracePt t="24996" x="7283450" y="3683000"/>
          <p14:tracePt t="25013" x="7277100" y="3689350"/>
          <p14:tracePt t="25325" x="7289800" y="3683000"/>
          <p14:tracePt t="25338" x="7346950" y="3683000"/>
          <p14:tracePt t="25339" x="7391400" y="3670300"/>
          <p14:tracePt t="25347" x="7480300" y="3651250"/>
          <p14:tracePt t="25363" x="7556500" y="3644900"/>
          <p14:tracePt t="25381" x="7569200" y="3644900"/>
          <p14:tracePt t="25396" x="7575550" y="3644900"/>
          <p14:tracePt t="25413" x="7581900" y="3644900"/>
          <p14:tracePt t="25430" x="7594600" y="3644900"/>
          <p14:tracePt t="25446" x="7626350" y="3644900"/>
          <p14:tracePt t="25463" x="7677150" y="3651250"/>
          <p14:tracePt t="25480" x="7740650" y="3657600"/>
          <p14:tracePt t="25497" x="7848600" y="3676650"/>
          <p14:tracePt t="25513" x="7924800" y="3683000"/>
          <p14:tracePt t="25530" x="7994650" y="3695700"/>
          <p14:tracePt t="25547" x="8020050" y="3702050"/>
          <p14:tracePt t="25915" x="8026400" y="3702050"/>
          <p14:tracePt t="25931" x="8039100" y="3702050"/>
          <p14:tracePt t="25939" x="8045450" y="3702050"/>
          <p14:tracePt t="25939" x="8064500" y="3702050"/>
          <p14:tracePt t="25948" x="8083550" y="3702050"/>
          <p14:tracePt t="25964" x="8115300" y="3702050"/>
          <p14:tracePt t="25965" x="8191500" y="3702050"/>
          <p14:tracePt t="25981" x="8229600" y="3702050"/>
          <p14:tracePt t="26018" x="8235950" y="3702050"/>
          <p14:tracePt t="26049" x="8242300" y="3702050"/>
          <p14:tracePt t="26063" x="8248650" y="3702050"/>
          <p14:tracePt t="26087" x="8255000" y="3702050"/>
          <p14:tracePt t="26095" x="8261350" y="3702050"/>
          <p14:tracePt t="26099" x="8286750" y="3702050"/>
          <p14:tracePt t="26114" x="8305800" y="3702050"/>
          <p14:tracePt t="26131" x="8331200" y="3702050"/>
          <p14:tracePt t="26252" x="8305800" y="3733800"/>
          <p14:tracePt t="26257" x="8261350" y="3752850"/>
          <p14:tracePt t="26265" x="8153400" y="3803650"/>
          <p14:tracePt t="26273" x="8077200" y="3822700"/>
          <p14:tracePt t="26282" x="7931150" y="3848100"/>
          <p14:tracePt t="26299" x="7823200" y="3848100"/>
          <p14:tracePt t="26315" x="7708900" y="3854450"/>
          <p14:tracePt t="26331" x="7581900" y="3854450"/>
          <p14:tracePt t="26348" x="7473950" y="3854450"/>
          <p14:tracePt t="26365" x="7340600" y="3854450"/>
          <p14:tracePt t="26381" x="7131050" y="3873500"/>
          <p14:tracePt t="26398" x="7042150" y="3873500"/>
          <p14:tracePt t="26415" x="7010400" y="3873500"/>
          <p14:tracePt t="26432" x="6997700" y="3873500"/>
          <p14:tracePt t="26850" x="7016750" y="3873500"/>
          <p14:tracePt t="26854" x="7054850" y="3873500"/>
          <p14:tracePt t="26866" x="7124700" y="3886200"/>
          <p14:tracePt t="26866" x="7296150" y="3905250"/>
          <p14:tracePt t="26882" x="7512050" y="3911600"/>
          <p14:tracePt t="26899" x="7664450" y="3917950"/>
          <p14:tracePt t="26916" x="7702550" y="3917950"/>
          <p14:tracePt t="26932" x="7708900" y="3917950"/>
          <p14:tracePt t="27113" x="7715250" y="3924300"/>
          <p14:tracePt t="27121" x="7721600" y="3924300"/>
          <p14:tracePt t="27133" x="7753350" y="3924300"/>
          <p14:tracePt t="27133" x="7880350" y="3911600"/>
          <p14:tracePt t="27149" x="7950200" y="3892550"/>
          <p14:tracePt t="27166" x="7975600" y="3867150"/>
          <p14:tracePt t="27183" x="7981950" y="3860800"/>
          <p14:tracePt t="27547" x="7988300" y="3860800"/>
          <p14:tracePt t="27555" x="8001000" y="3860800"/>
          <p14:tracePt t="27567" x="8013700" y="3860800"/>
          <p14:tracePt t="27571" x="8026400" y="3860800"/>
          <p14:tracePt t="27583" x="8032750" y="3860800"/>
          <p14:tracePt t="27679" x="8039100" y="3860800"/>
          <p14:tracePt t="27692" x="8045450" y="3860800"/>
          <p14:tracePt t="27695" x="8051800" y="3867150"/>
          <p14:tracePt t="27701" x="8064500" y="3867150"/>
          <p14:tracePt t="27811" x="8070850" y="3867150"/>
          <p14:tracePt t="27819" x="8070850" y="3854450"/>
          <p14:tracePt t="27834" x="8070850" y="3835400"/>
          <p14:tracePt t="27834" x="8070850" y="3822700"/>
          <p14:tracePt t="27851" x="8070850" y="3810000"/>
          <p14:tracePt t="27867" x="8064500" y="3752850"/>
          <p14:tracePt t="27884" x="8051800" y="3695700"/>
          <p14:tracePt t="27900" x="8032750" y="3613150"/>
          <p14:tracePt t="27917" x="8013700" y="3479800"/>
          <p14:tracePt t="27934" x="7981950" y="3346450"/>
          <p14:tracePt t="27951" x="7912100" y="3111500"/>
          <p14:tracePt t="27968" x="7886700" y="2997200"/>
          <p14:tracePt t="27984" x="7861300" y="2927350"/>
          <p14:tracePt t="28001" x="7835900" y="2851150"/>
          <p14:tracePt t="28017" x="7810500" y="2800350"/>
          <p14:tracePt t="28034" x="7791450" y="2774950"/>
          <p14:tracePt t="28051" x="7785100" y="2762250"/>
          <p14:tracePt t="28068" x="7785100" y="2755900"/>
          <p14:tracePt t="28084" x="7766050" y="2730500"/>
          <p14:tracePt t="28101" x="7747000" y="2705100"/>
          <p14:tracePt t="28117" x="7727950" y="2673350"/>
          <p14:tracePt t="28134" x="7702550" y="2647950"/>
          <p14:tracePt t="28151" x="7683500" y="2609850"/>
          <p14:tracePt t="28168" x="7651750" y="2552700"/>
          <p14:tracePt t="28184" x="7562850" y="2489200"/>
          <p14:tracePt t="28201" x="7435850" y="2406650"/>
          <p14:tracePt t="28218" x="7397750" y="2381250"/>
          <p14:tracePt t="28234" x="7372350" y="2368550"/>
          <p14:tracePt t="28251" x="7353300" y="2355850"/>
          <p14:tracePt t="28269" x="7321550" y="2343150"/>
          <p14:tracePt t="28284" x="7232650" y="2305050"/>
          <p14:tracePt t="28302" x="7156450" y="2279650"/>
          <p14:tracePt t="28318" x="7086600" y="2273300"/>
          <p14:tracePt t="28335" x="7042150" y="2266950"/>
          <p14:tracePt t="28351" x="7004050" y="2266950"/>
          <p14:tracePt t="28368" x="6965950" y="2266950"/>
          <p14:tracePt t="28385" x="6934200" y="2260600"/>
          <p14:tracePt t="28402" x="6908800" y="2260600"/>
          <p14:tracePt t="28418" x="6902450" y="2260600"/>
          <p14:tracePt t="28465" x="6896100" y="2260600"/>
          <p14:tracePt t="28667" x="6908800" y="2260600"/>
          <p14:tracePt t="28677" x="6940550" y="2260600"/>
          <p14:tracePt t="28678" x="6972300" y="2260600"/>
          <p14:tracePt t="28685" x="7004050" y="2260600"/>
          <p14:tracePt t="28702" x="7023100" y="2260600"/>
          <p14:tracePt t="28719" x="7042150" y="2260600"/>
          <p14:tracePt t="28735" x="7061200" y="2260600"/>
          <p14:tracePt t="28752" x="7112000" y="2254250"/>
          <p14:tracePt t="28769" x="7162800" y="2241550"/>
          <p14:tracePt t="28785" x="7213600" y="2228850"/>
          <p14:tracePt t="28802" x="7258050" y="2216150"/>
          <p14:tracePt t="28819" x="7302500" y="2190750"/>
          <p14:tracePt t="28835" x="7340600" y="2165350"/>
          <p14:tracePt t="28852" x="7372350" y="2146300"/>
          <p14:tracePt t="28869" x="7391400" y="2114550"/>
          <p14:tracePt t="28886" x="7397750" y="2070100"/>
          <p14:tracePt t="28902" x="7404100" y="2032000"/>
          <p14:tracePt t="28920" x="7404100" y="1981200"/>
          <p14:tracePt t="28936" x="7404100" y="1943100"/>
          <p14:tracePt t="28952" x="7404100" y="1879600"/>
          <p14:tracePt t="28969" x="7410450" y="1854200"/>
          <p14:tracePt t="28986" x="7416800" y="1803400"/>
          <p14:tracePt t="29002" x="7416800" y="1752600"/>
          <p14:tracePt t="29019" x="7416800" y="1708150"/>
          <p14:tracePt t="29036" x="7423150" y="1676400"/>
          <p14:tracePt t="29052" x="7435850" y="1651000"/>
          <p14:tracePt t="29069" x="7442200" y="1606550"/>
          <p14:tracePt t="29086" x="7454900" y="1536700"/>
          <p14:tracePt t="29102" x="7461250" y="1498600"/>
          <p14:tracePt t="29119" x="7473950" y="1447800"/>
          <p14:tracePt t="29136" x="7486650" y="1403350"/>
          <p14:tracePt t="29153" x="7499350" y="1352550"/>
          <p14:tracePt t="29169" x="7505700" y="1308100"/>
          <p14:tracePt t="29186" x="7518400" y="1276350"/>
          <p14:tracePt t="29203" x="7518400" y="1244600"/>
          <p14:tracePt t="29220" x="7518400" y="1231900"/>
          <p14:tracePt t="29236" x="7518400" y="1225550"/>
          <p14:tracePt t="29273" x="7518400" y="1219200"/>
          <p14:tracePt t="29274" x="7518400" y="1212850"/>
          <p14:tracePt t="29286" x="7524750" y="1193800"/>
          <p14:tracePt t="29304" x="7524750" y="1187450"/>
          <p14:tracePt t="29467" x="7524750" y="1193800"/>
          <p14:tracePt t="29478" x="7524750" y="1244600"/>
          <p14:tracePt t="29486" x="7524750" y="1276350"/>
          <p14:tracePt t="29487" x="7531100" y="1384300"/>
          <p14:tracePt t="29504" x="7531100" y="1504950"/>
          <p14:tracePt t="29520" x="7531100" y="1619250"/>
          <p14:tracePt t="29537" x="7524750" y="1758950"/>
          <p14:tracePt t="29553" x="7518400" y="1879600"/>
          <p14:tracePt t="29570" x="7518400" y="2025650"/>
          <p14:tracePt t="29586" x="7505700" y="2216150"/>
          <p14:tracePt t="29604" x="7505700" y="2400300"/>
          <p14:tracePt t="29621" x="7512050" y="2597150"/>
          <p14:tracePt t="29637" x="7518400" y="2762250"/>
          <p14:tracePt t="29653" x="7524750" y="2851150"/>
          <p14:tracePt t="29670" x="7543800" y="2940050"/>
          <p14:tracePt t="29687" x="7556500" y="3041650"/>
          <p14:tracePt t="29704" x="7581900" y="3168650"/>
          <p14:tracePt t="29720" x="7600950" y="3276600"/>
          <p14:tracePt t="29737" x="7620000" y="3359150"/>
          <p14:tracePt t="29754" x="7626350" y="3397250"/>
          <p14:tracePt t="29925" x="7626350" y="3371850"/>
          <p14:tracePt t="29933" x="7613650" y="3333750"/>
          <p14:tracePt t="29941" x="7594600" y="3289300"/>
          <p14:tracePt t="29954" x="7569200" y="3219450"/>
          <p14:tracePt t="29957" x="7473950" y="3060700"/>
          <p14:tracePt t="29970" x="7366000" y="2895600"/>
          <p14:tracePt t="29987" x="7277100" y="2762250"/>
          <p14:tracePt t="30003" x="7245350" y="2724150"/>
          <p14:tracePt t="30020" x="7213600" y="2679700"/>
          <p14:tracePt t="30037" x="7200900" y="2660650"/>
          <p14:tracePt t="30054" x="7194550" y="2647950"/>
          <p14:tracePt t="30275" x="7194550" y="2635250"/>
          <p14:tracePt t="30283" x="7194550" y="2622550"/>
          <p14:tracePt t="30296" x="7194550" y="2616200"/>
          <p14:tracePt t="30307" x="7194550" y="2603500"/>
          <p14:tracePt t="30308" x="7200900" y="2584450"/>
          <p14:tracePt t="30322" x="7219950" y="2559050"/>
          <p14:tracePt t="30338" x="7264400" y="2533650"/>
          <p14:tracePt t="30355" x="7372350" y="2514600"/>
          <p14:tracePt t="30371" x="7537450" y="2482850"/>
          <p14:tracePt t="30389" x="7759700" y="2476500"/>
          <p14:tracePt t="30405" x="8077200" y="2489200"/>
          <p14:tracePt t="30422" x="8591550" y="2603500"/>
          <p14:tracePt t="30438" x="9099550" y="2692400"/>
          <p14:tracePt t="30455" x="9137650" y="2717800"/>
          <p14:tracePt t="30531" x="9137650" y="2724150"/>
          <p14:tracePt t="30547" x="9137650" y="2743200"/>
          <p14:tracePt t="30555" x="9105900" y="2857500"/>
          <p14:tracePt t="30564" x="9061450" y="2940050"/>
          <p14:tracePt t="30571" x="8953500" y="3117850"/>
          <p14:tracePt t="30588" x="8775700" y="3378200"/>
          <p14:tracePt t="30605" x="8578850" y="3632200"/>
          <p14:tracePt t="30621" x="8318500" y="3905250"/>
          <p14:tracePt t="30638" x="7816850" y="4267200"/>
          <p14:tracePt t="30655" x="7448550" y="4495800"/>
          <p14:tracePt t="30672" x="7137400" y="4699000"/>
          <p14:tracePt t="30689" x="6921500" y="4870450"/>
          <p14:tracePt t="30705" x="6794500" y="4972050"/>
          <p14:tracePt t="30722" x="6724650" y="5029200"/>
          <p14:tracePt t="30738" x="6673850" y="5048250"/>
          <p14:tracePt t="30755" x="6661150" y="5054600"/>
          <p14:tracePt t="30772" x="6654800" y="5054600"/>
          <p14:tracePt t="30898" x="6724650" y="5073650"/>
          <p14:tracePt t="30905" x="6915150" y="5124450"/>
          <p14:tracePt t="30913" x="7219950" y="5200650"/>
          <p14:tracePt t="30922" x="7550150" y="5289550"/>
          <p14:tracePt t="30922" x="7893050" y="5346700"/>
          <p14:tracePt t="30927" x="8083550" y="5372100"/>
          <p14:tracePt t="30939" x="8382000" y="5384800"/>
          <p14:tracePt t="30955" x="8534400" y="5384800"/>
          <p14:tracePt t="30972" x="8604250" y="5384800"/>
          <p14:tracePt t="31099" x="8578850" y="5384800"/>
          <p14:tracePt t="31114" x="8451850" y="5391150"/>
          <p14:tracePt t="31115" x="8362950" y="5391150"/>
          <p14:tracePt t="31122" x="8121650" y="5372100"/>
          <p14:tracePt t="31139" x="7874000" y="5321300"/>
          <p14:tracePt t="31156" x="7670800" y="5295900"/>
          <p14:tracePt t="31173" x="7581900" y="5270500"/>
          <p14:tracePt t="31189" x="7537450" y="5264150"/>
          <p14:tracePt t="31206" x="7486650" y="5251450"/>
          <p14:tracePt t="31223" x="7404100" y="5219700"/>
          <p14:tracePt t="31240" x="7359650" y="5194300"/>
          <p14:tracePt t="31256" x="7346950" y="5181600"/>
          <p14:tracePt t="31273" x="7308850" y="5162550"/>
          <p14:tracePt t="31290" x="7283450" y="5149850"/>
          <p14:tracePt t="31306" x="7277100" y="5149850"/>
          <p14:tracePt t="31371" x="7277100" y="5143500"/>
          <p14:tracePt t="31376" x="7277100" y="5137150"/>
          <p14:tracePt t="31389" x="7289800" y="5130800"/>
          <p14:tracePt t="31390" x="7391400" y="5111750"/>
          <p14:tracePt t="31406" x="7658100" y="5080000"/>
          <p14:tracePt t="31423" x="8147050" y="5067300"/>
          <p14:tracePt t="31440" x="8705850" y="5067300"/>
          <p14:tracePt t="31456" x="8801100" y="5067300"/>
          <p14:tracePt t="31473" x="8807450" y="5067300"/>
          <p14:tracePt t="31603" x="8782050" y="5060950"/>
          <p14:tracePt t="31611" x="8718550" y="5060950"/>
          <p14:tracePt t="31619" x="8623300" y="5054600"/>
          <p14:tracePt t="31623" x="8375650" y="5035550"/>
          <p14:tracePt t="31640" x="8172450" y="5035550"/>
          <p14:tracePt t="31657" x="7943850" y="5035550"/>
          <p14:tracePt t="31673" x="7823200" y="5016500"/>
          <p14:tracePt t="31690" x="7778750" y="5010150"/>
          <p14:tracePt t="31707" x="7772400" y="5010150"/>
          <p14:tracePt t="31875" x="7766050" y="5010150"/>
          <p14:tracePt t="31891" x="7740650" y="5010150"/>
          <p14:tracePt t="31893" x="7734300" y="5010150"/>
          <p14:tracePt t="31907" x="7721600" y="5010150"/>
          <p14:tracePt t="31908" x="7702550" y="5010150"/>
          <p14:tracePt t="31924" x="7683500" y="5010150"/>
          <p14:tracePt t="31940" x="0" y="0"/>
        </p14:tracePtLst>
        <p14:tracePtLst>
          <p14:tracePt t="37623" x="6896100" y="1689100"/>
          <p14:tracePt t="37664" x="6902450" y="1689100"/>
          <p14:tracePt t="37668" x="6902450" y="1682750"/>
          <p14:tracePt t="37905" x="6908800" y="1701800"/>
          <p14:tracePt t="37914" x="6908800" y="1727200"/>
          <p14:tracePt t="37921" x="6908800" y="1758950"/>
          <p14:tracePt t="37928" x="6915150" y="1784350"/>
          <p14:tracePt t="37937" x="6921500" y="1841500"/>
          <p14:tracePt t="37950" x="6921500" y="1879600"/>
          <p14:tracePt t="37968" x="6921500" y="1924050"/>
          <p14:tracePt t="37984" x="6921500" y="1949450"/>
          <p14:tracePt t="38000" x="6921500" y="1968500"/>
          <p14:tracePt t="38018" x="6921500" y="1981200"/>
          <p14:tracePt t="38034" x="6908800" y="2012950"/>
          <p14:tracePt t="38050" x="6896100" y="2051050"/>
          <p14:tracePt t="38067" x="6877050" y="2114550"/>
          <p14:tracePt t="38084" x="6858000" y="2178050"/>
          <p14:tracePt t="38101" x="6858000" y="2184400"/>
          <p14:tracePt t="38155" x="6851650" y="2190750"/>
          <p14:tracePt t="38171" x="6851650" y="2197100"/>
          <p14:tracePt t="38171" x="6851650" y="2203450"/>
          <p14:tracePt t="38185" x="6851650" y="2216150"/>
          <p14:tracePt t="38185" x="6851650" y="2222500"/>
          <p14:tracePt t="38286" x="6851650" y="2228850"/>
          <p14:tracePt t="38349" x="6851650" y="2235200"/>
          <p14:tracePt t="38373" x="6858000" y="2235200"/>
          <p14:tracePt t="38381" x="6877050" y="2241550"/>
          <p14:tracePt t="38385" x="6896100" y="2247900"/>
          <p14:tracePt t="38401" x="6921500" y="2247900"/>
          <p14:tracePt t="38402" x="6991350" y="2254250"/>
          <p14:tracePt t="38418" x="7073900" y="2266950"/>
          <p14:tracePt t="38435" x="7162800" y="2266950"/>
          <p14:tracePt t="38451" x="7200900" y="2266950"/>
          <p14:tracePt t="38468" x="7245350" y="2273300"/>
          <p14:tracePt t="38485" x="7346950" y="2286000"/>
          <p14:tracePt t="38501" x="7416800" y="2292350"/>
          <p14:tracePt t="38518" x="7499350" y="2311400"/>
          <p14:tracePt t="38535" x="7569200" y="2324100"/>
          <p14:tracePt t="38551" x="7613650" y="2330450"/>
          <p14:tracePt t="38568" x="7683500" y="2355850"/>
          <p14:tracePt t="38585" x="7734300" y="2362200"/>
          <p14:tracePt t="38602" x="7791450" y="2368550"/>
          <p14:tracePt t="38618" x="7848600" y="2381250"/>
          <p14:tracePt t="38635" x="7943850" y="2393950"/>
          <p14:tracePt t="38652" x="7994650" y="2393950"/>
          <p14:tracePt t="38668" x="8039100" y="2393950"/>
          <p14:tracePt t="38685" x="8070850" y="2393950"/>
          <p14:tracePt t="38701" x="8115300" y="2393950"/>
          <p14:tracePt t="38718" x="8166100" y="2387600"/>
          <p14:tracePt t="38735" x="8255000" y="2387600"/>
          <p14:tracePt t="38752" x="8362950" y="2374900"/>
          <p14:tracePt t="38768" x="8521700" y="2362200"/>
          <p14:tracePt t="38785" x="8585200" y="2362200"/>
          <p14:tracePt t="38802" x="8655050" y="2362200"/>
          <p14:tracePt t="38819" x="8731250" y="2362200"/>
          <p14:tracePt t="38835" x="8775700" y="2362200"/>
          <p14:tracePt t="38852" x="8782050" y="2362200"/>
          <p14:tracePt t="39172" x="8769350" y="2362200"/>
          <p14:tracePt t="39180" x="8756650" y="2362200"/>
          <p14:tracePt t="39188" x="8712200" y="2349500"/>
          <p14:tracePt t="39194" x="8674100" y="2336800"/>
          <p14:tracePt t="39202" x="8502650" y="2266950"/>
          <p14:tracePt t="39219" x="8394700" y="2203450"/>
          <p14:tracePt t="39236" x="8293100" y="2139950"/>
          <p14:tracePt t="39253" x="8204200" y="2057400"/>
          <p14:tracePt t="39269" x="8147050" y="1993900"/>
          <p14:tracePt t="39286" x="8064500" y="1905000"/>
          <p14:tracePt t="39303" x="7994650" y="1809750"/>
          <p14:tracePt t="39320" x="7956550" y="1752600"/>
          <p14:tracePt t="39336" x="7950200" y="1739900"/>
          <p14:tracePt t="39354" x="7937500" y="1727200"/>
          <p14:tracePt t="39369" x="7931150" y="1714500"/>
          <p14:tracePt t="39386" x="7918450" y="1689100"/>
          <p14:tracePt t="39403" x="7912100" y="1682750"/>
          <p14:tracePt t="39420" x="7912100" y="1657350"/>
          <p14:tracePt t="39437" x="7905750" y="1644650"/>
          <p14:tracePt t="39453" x="7893050" y="1606550"/>
          <p14:tracePt t="39470" x="7886700" y="1562100"/>
          <p14:tracePt t="39486" x="7854950" y="1511300"/>
          <p14:tracePt t="39503" x="7842250" y="1466850"/>
          <p14:tracePt t="39519" x="7816850" y="1416050"/>
          <p14:tracePt t="39537" x="7797800" y="1384300"/>
          <p14:tracePt t="39553" x="7785100" y="1352550"/>
          <p14:tracePt t="39570" x="7772400" y="1327150"/>
          <p14:tracePt t="39586" x="7766050" y="1301750"/>
          <p14:tracePt t="39603" x="7753350" y="1289050"/>
          <p14:tracePt t="39621" x="7747000" y="1276350"/>
          <p14:tracePt t="39636" x="7747000" y="1250950"/>
          <p14:tracePt t="39653" x="7740650" y="1225550"/>
          <p14:tracePt t="39670" x="7721600" y="1187450"/>
          <p14:tracePt t="39687" x="7708900" y="1149350"/>
          <p14:tracePt t="39703" x="7702550" y="1130300"/>
          <p14:tracePt t="39720" x="7696200" y="1111250"/>
          <p14:tracePt t="39833" x="7696200" y="1117600"/>
          <p14:tracePt t="39840" x="7696200" y="1123950"/>
          <p14:tracePt t="39848" x="7696200" y="1143000"/>
          <p14:tracePt t="39862" x="7696200" y="1168400"/>
          <p14:tracePt t="39863" x="7696200" y="1187450"/>
          <p14:tracePt t="39870" x="7689850" y="1295400"/>
          <p14:tracePt t="39887" x="7689850" y="1371600"/>
          <p14:tracePt t="39903" x="7689850" y="1454150"/>
          <p14:tracePt t="39920" x="7689850" y="1536700"/>
          <p14:tracePt t="39937" x="7683500" y="1631950"/>
          <p14:tracePt t="39954" x="7683500" y="1739900"/>
          <p14:tracePt t="39970" x="7683500" y="1847850"/>
          <p14:tracePt t="39987" x="7683500" y="1955800"/>
          <p14:tracePt t="40003" x="7683500" y="2076450"/>
          <p14:tracePt t="40020" x="7683500" y="2159000"/>
          <p14:tracePt t="40037" x="7683500" y="2222500"/>
          <p14:tracePt t="40054" x="7683500" y="2311400"/>
          <p14:tracePt t="40071" x="7689850" y="2381250"/>
          <p14:tracePt t="40087" x="7689850" y="2451100"/>
          <p14:tracePt t="40104" x="7689850" y="2514600"/>
          <p14:tracePt t="40121" x="7689850" y="2559050"/>
          <p14:tracePt t="40137" x="7689850" y="2603500"/>
          <p14:tracePt t="40154" x="7702550" y="2673350"/>
          <p14:tracePt t="40170" x="7702550" y="2736850"/>
          <p14:tracePt t="40187" x="7708900" y="2768600"/>
          <p14:tracePt t="40204" x="7708900" y="2787650"/>
          <p14:tracePt t="40221" x="7708900" y="2806700"/>
          <p14:tracePt t="40237" x="7708900" y="2819400"/>
          <p14:tracePt t="40254" x="7708900" y="2832100"/>
          <p14:tracePt t="40271" x="7708900" y="2851150"/>
          <p14:tracePt t="40288" x="7708900" y="2857500"/>
          <p14:tracePt t="40476" x="7715250" y="2857500"/>
          <p14:tracePt t="40578" x="7715250" y="2863850"/>
          <p14:tracePt t="40586" x="7715250" y="2882900"/>
          <p14:tracePt t="40597" x="7715250" y="2971800"/>
          <p14:tracePt t="40604" x="7727950" y="3079750"/>
          <p14:tracePt t="40610" x="7727950" y="3346450"/>
          <p14:tracePt t="40621" x="7708900" y="3644900"/>
          <p14:tracePt t="40638" x="7702550" y="3898900"/>
          <p14:tracePt t="40655" x="7702550" y="4114800"/>
          <p14:tracePt t="40671" x="7689850" y="4298950"/>
          <p14:tracePt t="40671" x="7689850" y="4375150"/>
          <p14:tracePt t="40689" x="7689850" y="4470400"/>
          <p14:tracePt t="40705" x="7683500" y="4514850"/>
          <p14:tracePt t="40721" x="7670800" y="4559300"/>
          <p14:tracePt t="40738" x="7658100" y="4591050"/>
          <p14:tracePt t="40755" x="7632700" y="4629150"/>
          <p14:tracePt t="40772" x="7588250" y="4699000"/>
          <p14:tracePt t="40789" x="7562850" y="4730750"/>
          <p14:tracePt t="40805" x="7524750" y="4762500"/>
          <p14:tracePt t="40822" x="7473950" y="4806950"/>
          <p14:tracePt t="40838" x="7385050" y="4902200"/>
          <p14:tracePt t="40856" x="7289800" y="5041900"/>
          <p14:tracePt t="40872" x="7162800" y="5213350"/>
          <p14:tracePt t="40889" x="7004050" y="5422900"/>
          <p14:tracePt t="40905" x="6934200" y="5492750"/>
          <p14:tracePt t="40922" x="6889750" y="5524500"/>
          <p14:tracePt t="40938" x="6883400" y="5524500"/>
          <p14:tracePt t="40998" x="6870700" y="5505450"/>
          <p14:tracePt t="41005" x="6800850" y="5384800"/>
          <p14:tracePt t="41022" x="6769100" y="5314950"/>
          <p14:tracePt t="41022" x="6718300" y="5219700"/>
          <p14:tracePt t="41039" x="6692900" y="5168900"/>
          <p14:tracePt t="41055" x="6686550" y="5156200"/>
          <p14:tracePt t="41216" x="6686550" y="5130800"/>
          <p14:tracePt t="41222" x="6686550" y="5111750"/>
          <p14:tracePt t="41231" x="6686550" y="5099050"/>
          <p14:tracePt t="41238" x="6686550" y="5060950"/>
          <p14:tracePt t="41256" x="6686550" y="5054600"/>
          <p14:tracePt t="41256" x="6692900" y="5048250"/>
          <p14:tracePt t="41272" x="6699250" y="5041900"/>
          <p14:tracePt t="41289" x="6699250" y="5035550"/>
          <p14:tracePt t="41426" x="6705600" y="5035550"/>
          <p14:tracePt t="41432" x="6705600" y="5029200"/>
          <p14:tracePt t="41518" x="6718300" y="5022850"/>
          <p14:tracePt t="41534" x="6724650" y="5022850"/>
          <p14:tracePt t="41550" x="6731000" y="5022850"/>
          <p14:tracePt t="41564" x="6737350" y="5022850"/>
          <p14:tracePt t="41596" x="6743700" y="5016500"/>
          <p14:tracePt t="41604" x="6750050" y="5016500"/>
          <p14:tracePt t="41604" x="6756400" y="5016500"/>
          <p14:tracePt t="41620" x="6762750" y="5016500"/>
          <p14:tracePt t="41628" x="6775450" y="5016500"/>
          <p14:tracePt t="41634" x="6794500" y="5016500"/>
          <p14:tracePt t="41642" x="6819900" y="5016500"/>
          <p14:tracePt t="41656" x="6845300" y="5016500"/>
          <p14:tracePt t="41673" x="6851650" y="5022850"/>
          <p14:tracePt t="41690" x="6870700" y="5022850"/>
          <p14:tracePt t="41707" x="6889750" y="5022850"/>
          <p14:tracePt t="41723" x="6908800" y="5029200"/>
          <p14:tracePt t="41741" x="6915150" y="5035550"/>
          <p14:tracePt t="41756" x="6921500" y="5035550"/>
          <p14:tracePt t="41773" x="6927850" y="5035550"/>
          <p14:tracePt t="41790" x="6940550" y="5035550"/>
          <p14:tracePt t="41807" x="6965950" y="5041900"/>
          <p14:tracePt t="41824" x="7016750" y="5041900"/>
          <p14:tracePt t="41840" x="7086600" y="5060950"/>
          <p14:tracePt t="41857" x="7143750" y="5073650"/>
          <p14:tracePt t="41873" x="7194550" y="5086350"/>
          <p14:tracePt t="41890" x="7264400" y="5092700"/>
          <p14:tracePt t="41907" x="7315200" y="5099050"/>
          <p14:tracePt t="41923" x="7346950" y="5111750"/>
          <p14:tracePt t="41940" x="7385050" y="5111750"/>
          <p14:tracePt t="41957" x="7404100" y="5118100"/>
          <p14:tracePt t="41974" x="7423150" y="5118100"/>
          <p14:tracePt t="41990" x="7461250" y="5118100"/>
          <p14:tracePt t="42008" x="7505700" y="5118100"/>
          <p14:tracePt t="42023" x="7600950" y="5118100"/>
          <p14:tracePt t="42041" x="7689850" y="5118100"/>
          <p14:tracePt t="42057" x="7778750" y="5130800"/>
          <p14:tracePt t="42074" x="7861300" y="5137150"/>
          <p14:tracePt t="42090" x="7950200" y="5137150"/>
          <p14:tracePt t="42107" x="7994650" y="5137150"/>
          <p14:tracePt t="42124" x="8077200" y="5130800"/>
          <p14:tracePt t="42140" x="8140700" y="5124450"/>
          <p14:tracePt t="42157" x="8185150" y="5118100"/>
          <p14:tracePt t="42174" x="8248650" y="5105400"/>
          <p14:tracePt t="42192" x="8337550" y="5086350"/>
          <p14:tracePt t="42208" x="8407400" y="5073650"/>
          <p14:tracePt t="42225" x="8477250" y="5060950"/>
          <p14:tracePt t="42242" x="8502650" y="5060950"/>
          <p14:tracePt t="42258" x="8515350" y="5060950"/>
          <p14:tracePt t="42275" x="8528050" y="5060950"/>
          <p14:tracePt t="42292" x="8540750" y="5060950"/>
          <p14:tracePt t="42309" x="8553450" y="5054600"/>
          <p14:tracePt t="42325" x="8559800" y="5054600"/>
          <p14:tracePt t="42342" x="8578850" y="5048250"/>
          <p14:tracePt t="42358" x="8591550" y="5048250"/>
          <p14:tracePt t="42375" x="8597900" y="5048250"/>
          <p14:tracePt t="42476" x="8597900" y="5054600"/>
          <p14:tracePt t="42484" x="8591550" y="5054600"/>
          <p14:tracePt t="42485" x="8578850" y="5067300"/>
          <p14:tracePt t="42492" x="8540750" y="5086350"/>
          <p14:tracePt t="42509" x="8432800" y="5099050"/>
          <p14:tracePt t="42525" x="8267700" y="5099050"/>
          <p14:tracePt t="42542" x="8083550" y="5111750"/>
          <p14:tracePt t="42559" x="7899400" y="5118100"/>
          <p14:tracePt t="42576" x="7537450" y="5118100"/>
          <p14:tracePt t="42593" x="7296150" y="5118100"/>
          <p14:tracePt t="42609" x="7080250" y="5099050"/>
          <p14:tracePt t="42626" x="6870700" y="5054600"/>
          <p14:tracePt t="42642" x="6705600" y="4991100"/>
          <p14:tracePt t="42659" x="6661150" y="4978400"/>
          <p14:tracePt t="42933" x="6667500" y="4978400"/>
          <p14:tracePt t="42941" x="6673850" y="4978400"/>
          <p14:tracePt t="42949" x="6686550" y="4978400"/>
          <p14:tracePt t="42957" x="6692900" y="4978400"/>
          <p14:tracePt t="42980" x="6699250" y="4978400"/>
          <p14:tracePt t="42995" x="6705600" y="4978400"/>
          <p14:tracePt t="42997" x="6711950" y="4978400"/>
          <p14:tracePt t="43010" x="6731000" y="4978400"/>
          <p14:tracePt t="43026" x="6762750" y="4978400"/>
          <p14:tracePt t="43043" x="6775450" y="4978400"/>
          <p14:tracePt t="43060" x="6794500" y="4978400"/>
          <p14:tracePt t="43076" x="6819900" y="4978400"/>
          <p14:tracePt t="43093" x="6838950" y="4978400"/>
          <p14:tracePt t="43110" x="6864350" y="4984750"/>
          <p14:tracePt t="43126" x="6883400" y="4984750"/>
          <p14:tracePt t="43143" x="6889750" y="4984750"/>
          <p14:tracePt t="43283" x="6902450" y="4984750"/>
          <p14:tracePt t="43307" x="6908800" y="4984750"/>
          <p14:tracePt t="43315" x="6915150" y="4984750"/>
          <p14:tracePt t="43321" x="6921500" y="4984750"/>
          <p14:tracePt t="43345" x="6927850" y="4984750"/>
          <p14:tracePt t="43346" x="6940550" y="4984750"/>
          <p14:tracePt t="43360" x="6946900" y="4984750"/>
          <p14:tracePt t="43377" x="6959600" y="4984750"/>
          <p14:tracePt t="43431" x="6965950" y="4984750"/>
          <p14:tracePt t="43469" x="6972300" y="4984750"/>
          <p14:tracePt t="43485" x="6978650" y="4984750"/>
          <p14:tracePt t="43502" x="6985000" y="4984750"/>
          <p14:tracePt t="43555" x="6991350" y="4984750"/>
          <p14:tracePt t="43563" x="6997700" y="4984750"/>
          <p14:tracePt t="43671" x="7004050" y="4984750"/>
          <p14:tracePt t="43686" x="7010400" y="4978400"/>
          <p14:tracePt t="43687" x="7016750" y="4978400"/>
          <p14:tracePt t="43711" x="7023100" y="4978400"/>
          <p14:tracePt t="43757" x="7023100" y="4972050"/>
          <p14:tracePt t="43773" x="7035800" y="4972050"/>
          <p14:tracePt t="43803" x="7042150" y="4972050"/>
          <p14:tracePt t="43811" x="7054850" y="4972050"/>
          <p14:tracePt t="43835" x="7061200" y="4972050"/>
          <p14:tracePt t="43843" x="7067550" y="4972050"/>
          <p14:tracePt t="43844" x="7067550" y="4965700"/>
          <p14:tracePt t="43861" x="7073900" y="4965700"/>
          <p14:tracePt t="43878" x="7080250" y="4965700"/>
          <p14:tracePt t="43895" x="7086600" y="4965700"/>
          <p14:tracePt t="43929" x="7092950" y="4965700"/>
          <p14:tracePt t="43930" x="7099300" y="4965700"/>
          <p14:tracePt t="43945" x="7105650" y="4959350"/>
          <p14:tracePt t="43961" x="7112000" y="4959350"/>
          <p14:tracePt t="43978" x="7118350" y="4959350"/>
          <p14:tracePt t="43995" x="7137400" y="4959350"/>
          <p14:tracePt t="44011" x="7143750" y="4959350"/>
          <p14:tracePt t="44028" x="7156450" y="4959350"/>
          <p14:tracePt t="44045" x="7162800" y="4959350"/>
          <p14:tracePt t="44062" x="7175500" y="4959350"/>
          <p14:tracePt t="44099" x="7181850" y="4959350"/>
          <p14:tracePt t="44111" x="7188200" y="4959350"/>
          <p14:tracePt t="44131" x="7194550" y="4959350"/>
          <p14:tracePt t="44132" x="7200900" y="4959350"/>
          <p14:tracePt t="44145" x="7219950" y="4959350"/>
          <p14:tracePt t="44161" x="7226300" y="4959350"/>
          <p14:tracePt t="44178" x="7232650" y="4959350"/>
          <p14:tracePt t="44196" x="7245350" y="4953000"/>
          <p14:tracePt t="44231" x="7251700" y="4953000"/>
          <p14:tracePt t="44247" x="7264400" y="4953000"/>
          <p14:tracePt t="44263" x="7270750" y="4953000"/>
          <p14:tracePt t="44264" x="7283450" y="4953000"/>
          <p14:tracePt t="44278" x="7296150" y="4953000"/>
          <p14:tracePt t="44295" x="7302500" y="4953000"/>
          <p14:tracePt t="44312" x="7315200" y="4953000"/>
          <p14:tracePt t="44328" x="7321550" y="4946650"/>
          <p14:tracePt t="44345" x="7334250" y="4946650"/>
          <p14:tracePt t="44362" x="7353300" y="4946650"/>
          <p14:tracePt t="44378" x="7385050" y="4946650"/>
          <p14:tracePt t="44396" x="7397750" y="4946650"/>
          <p14:tracePt t="44412" x="7410450" y="4946650"/>
          <p14:tracePt t="44428" x="7429500" y="4946650"/>
          <p14:tracePt t="44445" x="7435850" y="4946650"/>
          <p14:tracePt t="44462" x="7454900" y="4946650"/>
          <p14:tracePt t="44479" x="7524750" y="4946650"/>
          <p14:tracePt t="44496" x="7556500" y="4946650"/>
          <p14:tracePt t="44512" x="7588250" y="4946650"/>
          <p14:tracePt t="44529" x="7607300" y="4946650"/>
          <p14:tracePt t="44545" x="7632700" y="4940300"/>
          <p14:tracePt t="44562" x="7664450" y="4940300"/>
          <p14:tracePt t="44579" x="7696200" y="4940300"/>
          <p14:tracePt t="44595" x="7766050" y="4933950"/>
          <p14:tracePt t="44613" x="7823200" y="4933950"/>
          <p14:tracePt t="44630" x="7874000" y="4933950"/>
          <p14:tracePt t="44645" x="7931150" y="4927600"/>
          <p14:tracePt t="44662" x="7969250" y="4927600"/>
          <p14:tracePt t="44679" x="8026400" y="4927600"/>
          <p14:tracePt t="44696" x="8102600" y="4927600"/>
          <p14:tracePt t="44712" x="8223250" y="4927600"/>
          <p14:tracePt t="44729" x="8280400" y="4927600"/>
          <p14:tracePt t="44746" x="8324850" y="4927600"/>
          <p14:tracePt t="44762" x="8350250" y="4921250"/>
          <p14:tracePt t="44779" x="8382000" y="4921250"/>
          <p14:tracePt t="44796" x="8439150" y="4921250"/>
          <p14:tracePt t="44813" x="8521700" y="4921250"/>
          <p14:tracePt t="44830" x="8585200" y="4914900"/>
          <p14:tracePt t="44846" x="8610600" y="4914900"/>
          <p14:tracePt t="44863" x="8623300" y="4914900"/>
          <p14:tracePt t="44880" x="8661400" y="4914900"/>
          <p14:tracePt t="44896" x="8718550" y="4914900"/>
          <p14:tracePt t="44913" x="8807450" y="4914900"/>
          <p14:tracePt t="44930" x="8959850" y="4927600"/>
          <p14:tracePt t="44946" x="9029700" y="4927600"/>
          <p14:tracePt t="44963" x="9061450" y="4927600"/>
          <p14:tracePt t="44979" x="9074150" y="4927600"/>
          <p14:tracePt t="44996" x="9080500" y="4927600"/>
          <p14:tracePt t="45179" x="9074150" y="4927600"/>
          <p14:tracePt t="45187" x="9061450" y="4921250"/>
          <p14:tracePt t="45197" x="9029700" y="4908550"/>
          <p14:tracePt t="45198" x="8934450" y="4857750"/>
          <p14:tracePt t="45213" x="8769350" y="4762500"/>
          <p14:tracePt t="45229" x="8604250" y="4679950"/>
          <p14:tracePt t="45246" x="8483600" y="4610100"/>
          <p14:tracePt t="45263" x="8388350" y="4546600"/>
          <p14:tracePt t="45280" x="8312150" y="4502150"/>
          <p14:tracePt t="45297" x="8255000" y="4457700"/>
          <p14:tracePt t="45313" x="8216900" y="4425950"/>
          <p14:tracePt t="45330" x="8178800" y="4375150"/>
          <p14:tracePt t="45347" x="8147050" y="4324350"/>
          <p14:tracePt t="45363" x="8096250" y="4273550"/>
          <p14:tracePt t="45380" x="8039100" y="4216400"/>
          <p14:tracePt t="45397" x="8026400" y="4191000"/>
          <p14:tracePt t="45414" x="8020050" y="4178300"/>
          <p14:tracePt t="45430" x="8007350" y="4146550"/>
          <p14:tracePt t="45447" x="7975600" y="4102100"/>
          <p14:tracePt t="45463" x="7956550" y="4076700"/>
          <p14:tracePt t="45480" x="7924800" y="4038600"/>
          <p14:tracePt t="45498" x="7912100" y="4019550"/>
          <p14:tracePt t="45514" x="7893050" y="4000500"/>
          <p14:tracePt t="45531" x="7880350" y="3981450"/>
          <p14:tracePt t="45547" x="7867650" y="3968750"/>
          <p14:tracePt t="45564" x="7861300" y="3962400"/>
          <p14:tracePt t="45580" x="7861300" y="3956050"/>
          <p14:tracePt t="45597" x="7854950" y="3949700"/>
          <p14:tracePt t="45614" x="7848600" y="3949700"/>
          <p14:tracePt t="45715" x="7842250" y="3949700"/>
          <p14:tracePt t="45739" x="7842250" y="3956050"/>
          <p14:tracePt t="45745" x="7835900" y="3968750"/>
          <p14:tracePt t="45747" x="7829550" y="3981450"/>
          <p14:tracePt t="45764" x="7823200" y="4000500"/>
          <p14:tracePt t="45781" x="7823200" y="4019550"/>
          <p14:tracePt t="45797" x="7816850" y="4032250"/>
          <p14:tracePt t="45814" x="7810500" y="4051300"/>
          <p14:tracePt t="45831" x="7810500" y="4070350"/>
          <p14:tracePt t="45848" x="7810500" y="4083050"/>
          <p14:tracePt t="45864" x="7810500" y="4095750"/>
          <p14:tracePt t="45881" x="7810500" y="4121150"/>
          <p14:tracePt t="45898" x="7810500" y="4140200"/>
          <p14:tracePt t="45914" x="7810500" y="4165600"/>
          <p14:tracePt t="45931" x="7804150" y="4184650"/>
          <p14:tracePt t="45948" x="7804150" y="4203700"/>
          <p14:tracePt t="45964" x="7804150" y="4229100"/>
          <p14:tracePt t="45981" x="7804150" y="4235450"/>
          <p14:tracePt t="45998" x="7804150" y="4248150"/>
          <p14:tracePt t="46014" x="7797800" y="4254500"/>
          <p14:tracePt t="46032" x="7797800" y="4267200"/>
          <p14:tracePt t="46048" x="7797800" y="4286250"/>
          <p14:tracePt t="46065" x="7797800" y="4337050"/>
          <p14:tracePt t="46083" x="7797800" y="4381500"/>
          <p14:tracePt t="46098" x="7797800" y="4419600"/>
          <p14:tracePt t="46115" x="7797800" y="4432300"/>
          <p14:tracePt t="46131" x="7797800" y="4451350"/>
          <p14:tracePt t="46148" x="7797800" y="4476750"/>
          <p14:tracePt t="46148" x="7797800" y="4483100"/>
          <p14:tracePt t="46165" x="7797800" y="4514850"/>
          <p14:tracePt t="46182" x="7797800" y="4540250"/>
          <p14:tracePt t="46198" x="7797800" y="4559300"/>
          <p14:tracePt t="46215" x="7797800" y="4584700"/>
          <p14:tracePt t="46232" x="7797800" y="4603750"/>
          <p14:tracePt t="46248" x="7797800" y="4635500"/>
          <p14:tracePt t="46265" x="7791450" y="4673600"/>
          <p14:tracePt t="46281" x="7791450" y="4718050"/>
          <p14:tracePt t="46298" x="7791450" y="4743450"/>
          <p14:tracePt t="46315" x="7791450" y="4749800"/>
          <p14:tracePt t="46332" x="7791450" y="4768850"/>
          <p14:tracePt t="46348" x="7791450" y="4787900"/>
          <p14:tracePt t="46365" x="7791450" y="4832350"/>
          <p14:tracePt t="46382" x="7791450" y="4883150"/>
          <p14:tracePt t="46398" x="7791450" y="4933950"/>
          <p14:tracePt t="46415" x="7791450" y="4959350"/>
          <p14:tracePt t="46432" x="7791450" y="4984750"/>
          <p14:tracePt t="46448" x="7791450" y="5003800"/>
          <p14:tracePt t="46465" x="7791450" y="5029200"/>
          <p14:tracePt t="46482" x="7791450" y="5060950"/>
          <p14:tracePt t="46482" x="7791450" y="5067300"/>
          <p14:tracePt t="46499" x="7791450" y="5092700"/>
          <p14:tracePt t="46516" x="7791450" y="5111750"/>
          <p14:tracePt t="46532" x="7791450" y="5130800"/>
          <p14:tracePt t="46549" x="7791450" y="5162550"/>
          <p14:tracePt t="46565" x="7785100" y="5181600"/>
          <p14:tracePt t="46582" x="7785100" y="5207000"/>
          <p14:tracePt t="46599" x="7785100" y="5238750"/>
          <p14:tracePt t="46615" x="7785100" y="5270500"/>
          <p14:tracePt t="46632" x="7785100" y="5295900"/>
          <p14:tracePt t="46649" x="7785100" y="5321300"/>
          <p14:tracePt t="46665" x="7785100" y="5346700"/>
          <p14:tracePt t="46683" x="7785100" y="5353050"/>
          <p14:tracePt t="46699" x="7785100" y="5365750"/>
          <p14:tracePt t="46716" x="7785100" y="5378450"/>
          <p14:tracePt t="46732" x="7785100" y="5391150"/>
          <p14:tracePt t="46750" x="7778750" y="5403850"/>
          <p14:tracePt t="46766" x="7778750" y="5410200"/>
          <p14:tracePt t="46783" x="7778750" y="5422900"/>
          <p14:tracePt t="46799" x="7778750" y="5429250"/>
          <p14:tracePt t="46816" x="7778750" y="5435600"/>
          <p14:tracePt t="46832" x="7778750" y="5454650"/>
          <p14:tracePt t="46849" x="7778750" y="5461000"/>
          <p14:tracePt t="46866" x="7778750" y="5467350"/>
          <p14:tracePt t="46882" x="7778750" y="5480050"/>
          <p14:tracePt t="47231" x="7778750" y="5486400"/>
          <p14:tracePt t="47657" x="7785100" y="5486400"/>
          <p14:tracePt t="48015" x="7785100" y="5448300"/>
          <p14:tracePt t="48023" x="7785100" y="5403850"/>
          <p14:tracePt t="48031" x="7785100" y="5346700"/>
          <p14:tracePt t="48037" x="7772400" y="5194300"/>
          <p14:tracePt t="48052" x="7715250" y="4997450"/>
          <p14:tracePt t="48068" x="7505700" y="4349750"/>
          <p14:tracePt t="48085" x="7289800" y="3905250"/>
          <p14:tracePt t="48101" x="7118350" y="3549650"/>
          <p14:tracePt t="48118" x="7016750" y="3365500"/>
          <p14:tracePt t="48135" x="6953250" y="3244850"/>
          <p14:tracePt t="48151" x="6921500" y="3155950"/>
          <p14:tracePt t="48169" x="6902450" y="3111500"/>
          <p14:tracePt t="48185" x="6896100" y="3079750"/>
          <p14:tracePt t="48201" x="6889750" y="3067050"/>
          <p14:tracePt t="48249" x="6883400" y="3060700"/>
          <p14:tracePt t="48257" x="6883400" y="3054350"/>
          <p14:tracePt t="48263" x="6870700" y="3041650"/>
          <p14:tracePt t="48276" x="6864350" y="3022600"/>
          <p14:tracePt t="48285" x="6858000" y="3016250"/>
          <p14:tracePt t="48301" x="6851650" y="3009900"/>
          <p14:tracePt t="48318" x="6851650" y="3003550"/>
          <p14:tracePt t="48481" x="6851650" y="3009900"/>
          <p14:tracePt t="48535" x="6858000" y="3009900"/>
          <p14:tracePt t="48543" x="6864350" y="3009900"/>
          <p14:tracePt t="48545" x="6870700" y="3009900"/>
          <p14:tracePt t="48552" x="6915150" y="3009900"/>
          <p14:tracePt t="48569" x="6965950" y="3009900"/>
          <p14:tracePt t="48585" x="7054850" y="3009900"/>
          <p14:tracePt t="48602" x="7150100" y="3009900"/>
          <p14:tracePt t="48619" x="7232650" y="2997200"/>
          <p14:tracePt t="48635" x="7302500" y="2984500"/>
          <p14:tracePt t="48653" x="7315200" y="2978150"/>
          <p14:tracePt t="48669" x="7321550" y="2978150"/>
          <p14:tracePt t="48979" x="7327900" y="2978150"/>
          <p14:tracePt t="48987" x="7334250" y="2965450"/>
          <p14:tracePt t="49001" x="7340600" y="2965450"/>
          <p14:tracePt t="49033" x="7346950" y="2965450"/>
          <p14:tracePt t="49049" x="7353300" y="2965450"/>
          <p14:tracePt t="49065" x="7366000" y="2965450"/>
          <p14:tracePt t="49073" x="7372350" y="2965450"/>
          <p14:tracePt t="49087" x="7391400" y="2965450"/>
          <p14:tracePt t="49103" x="7391400" y="2978150"/>
          <p14:tracePt t="49119" x="7416800" y="3016250"/>
          <p14:tracePt t="49120" x="7442200" y="3048000"/>
          <p14:tracePt t="49137" x="7461250" y="3060700"/>
          <p14:tracePt t="49153" x="7461250" y="3067050"/>
          <p14:tracePt t="49170" x="7467600" y="3073400"/>
          <p14:tracePt t="49186" x="7473950" y="3092450"/>
          <p14:tracePt t="49203" x="7480300" y="3105150"/>
          <p14:tracePt t="49220" x="7486650" y="3111500"/>
          <p14:tracePt t="49321" x="7486650" y="3117850"/>
          <p14:tracePt t="49329" x="7493000" y="3124200"/>
          <p14:tracePt t="49345" x="7499350" y="3130550"/>
          <p14:tracePt t="49367" x="7499350" y="3136900"/>
          <p14:tracePt t="49379" x="7505700" y="3143250"/>
          <p14:tracePt t="49383" x="7505700" y="3149600"/>
          <p14:tracePt t="49391" x="7512050" y="3149600"/>
          <p14:tracePt t="49403" x="7518400" y="3149600"/>
          <p14:tracePt t="49420" x="7531100" y="3162300"/>
          <p14:tracePt t="49437" x="7550150" y="3168650"/>
          <p14:tracePt t="49475" x="7556500" y="3168650"/>
          <p14:tracePt t="49491" x="7562850" y="3168650"/>
          <p14:tracePt t="49507" x="7569200" y="3168650"/>
          <p14:tracePt t="49510" x="7569200" y="3162300"/>
          <p14:tracePt t="49902" x="7575550" y="3162300"/>
          <p14:tracePt t="49980" x="7581900" y="3162300"/>
          <p14:tracePt t="50004" x="7588250" y="3162300"/>
          <p14:tracePt t="50020" x="7594600" y="3162300"/>
          <p14:tracePt t="50029" x="7600950" y="3162300"/>
          <p14:tracePt t="50037" x="7600950" y="3155950"/>
          <p14:tracePt t="50160" x="7607300" y="3155950"/>
          <p14:tracePt t="50206" x="7613650" y="3155950"/>
          <p14:tracePt t="50222" x="7620000" y="3155950"/>
          <p14:tracePt t="50260" x="7620000" y="3162300"/>
          <p14:tracePt t="50268" x="7620000" y="3168650"/>
          <p14:tracePt t="50284" x="7626350" y="3168650"/>
          <p14:tracePt t="50290" x="7632700" y="3181350"/>
          <p14:tracePt t="50297" x="7639050" y="3194050"/>
          <p14:tracePt t="50304" x="7639050" y="3200400"/>
          <p14:tracePt t="50346" x="7645400" y="3206750"/>
          <p14:tracePt t="50360" x="7645400" y="3213100"/>
          <p14:tracePt t="50360" x="7651750" y="3213100"/>
          <p14:tracePt t="50371" x="7658100" y="3225800"/>
          <p14:tracePt t="50388" x="7658100" y="3232150"/>
          <p14:tracePt t="50404" x="7658100" y="3244850"/>
          <p14:tracePt t="50632" x="7664450" y="3238500"/>
          <p14:tracePt t="50640" x="7670800" y="3219450"/>
          <p14:tracePt t="50640" x="7670800" y="3206750"/>
          <p14:tracePt t="50656" x="7677150" y="3187700"/>
          <p14:tracePt t="50671" x="7689850" y="3162300"/>
          <p14:tracePt t="50688" x="7702550" y="3143250"/>
          <p14:tracePt t="50705" x="7715250" y="3111500"/>
          <p14:tracePt t="50721" x="7727950" y="3060700"/>
          <p14:tracePt t="50738" x="7740650" y="2990850"/>
          <p14:tracePt t="50755" x="7747000" y="2927350"/>
          <p14:tracePt t="50771" x="7772400" y="2800350"/>
          <p14:tracePt t="50789" x="7785100" y="2711450"/>
          <p14:tracePt t="50805" x="7797800" y="2628900"/>
          <p14:tracePt t="50822" x="7823200" y="2501900"/>
          <p14:tracePt t="50838" x="7842250" y="2393950"/>
          <p14:tracePt t="50855" x="7848600" y="2292350"/>
          <p14:tracePt t="50871" x="7861300" y="2222500"/>
          <p14:tracePt t="50888" x="7867650" y="2171700"/>
          <p14:tracePt t="50905" x="7874000" y="2095500"/>
          <p14:tracePt t="50922" x="7874000" y="2051050"/>
          <p14:tracePt t="50939" x="7874000" y="2006600"/>
          <p14:tracePt t="50955" x="7874000" y="1955800"/>
          <p14:tracePt t="50972" x="7874000" y="1930400"/>
          <p14:tracePt t="50988" x="7874000" y="1898650"/>
          <p14:tracePt t="51005" x="7874000" y="1847850"/>
          <p14:tracePt t="51022" x="7874000" y="1816100"/>
          <p14:tracePt t="51038" x="7874000" y="1765300"/>
          <p14:tracePt t="51055" x="7867650" y="1708150"/>
          <p14:tracePt t="51072" x="7867650" y="1651000"/>
          <p14:tracePt t="51089" x="7867650" y="1600200"/>
          <p14:tracePt t="51105" x="7861300" y="1498600"/>
          <p14:tracePt t="51122" x="7854950" y="1428750"/>
          <p14:tracePt t="51138" x="7848600" y="1371600"/>
          <p14:tracePt t="51155" x="7842250" y="1339850"/>
          <p14:tracePt t="51172" x="7835900" y="1308100"/>
          <p14:tracePt t="51189" x="7835900" y="1282700"/>
          <p14:tracePt t="51205" x="7835900" y="1263650"/>
          <p14:tracePt t="51222" x="7829550" y="1257300"/>
          <p14:tracePt t="51239" x="7829550" y="1250950"/>
          <p14:tracePt t="51512" x="7829550" y="1244600"/>
          <p14:tracePt t="51518" x="7829550" y="1238250"/>
          <p14:tracePt t="51534" x="7829550" y="1231900"/>
          <p14:tracePt t="51550" x="7829550" y="1219200"/>
          <p14:tracePt t="51565" x="7829550" y="1200150"/>
          <p14:tracePt t="51574" x="7829550" y="1187450"/>
          <p14:tracePt t="51575" x="7829550" y="1174750"/>
          <p14:tracePt t="51589" x="7829550" y="1168400"/>
          <p14:tracePt t="51784" x="7823200" y="1181100"/>
          <p14:tracePt t="51790" x="7823200" y="1193800"/>
          <p14:tracePt t="51798" x="7823200" y="1200150"/>
          <p14:tracePt t="51806" x="7823200" y="1225550"/>
          <p14:tracePt t="51810" x="7816850" y="1257300"/>
          <p14:tracePt t="51823" x="7816850" y="1282700"/>
          <p14:tracePt t="51840" x="7816850" y="1320800"/>
          <p14:tracePt t="51856" x="7810500" y="1358900"/>
          <p14:tracePt t="51873" x="7810500" y="1428750"/>
          <p14:tracePt t="51890" x="7810500" y="1504950"/>
          <p14:tracePt t="51907" x="7810500" y="1638300"/>
          <p14:tracePt t="51923" x="7804150" y="1746250"/>
          <p14:tracePt t="51940" x="7804150" y="1898650"/>
          <p14:tracePt t="51956" x="7816850" y="2019300"/>
          <p14:tracePt t="51973" x="7816850" y="2076450"/>
          <p14:tracePt t="51990" x="7816850" y="2114550"/>
          <p14:tracePt t="52006" x="7823200" y="2139950"/>
          <p14:tracePt t="52024" x="7823200" y="2171700"/>
          <p14:tracePt t="52040" x="7823200" y="2228850"/>
          <p14:tracePt t="52057" x="7823200" y="2305050"/>
          <p14:tracePt t="52073" x="7829550" y="2387600"/>
          <p14:tracePt t="52090" x="7829550" y="2476500"/>
          <p14:tracePt t="52107" x="7829550" y="2565400"/>
          <p14:tracePt t="52124" x="7829550" y="2628900"/>
          <p14:tracePt t="52141" x="7829550" y="2717800"/>
          <p14:tracePt t="52157" x="7829550" y="2774950"/>
          <p14:tracePt t="52174" x="7829550" y="2819400"/>
          <p14:tracePt t="52296" x="7829550" y="2825750"/>
          <p14:tracePt t="52358" x="7829550" y="2832100"/>
          <p14:tracePt t="52366" x="7829550" y="2838450"/>
          <p14:tracePt t="52374" x="7829550" y="2863850"/>
          <p14:tracePt t="52390" x="7829550" y="2882900"/>
          <p14:tracePt t="52391" x="7829550" y="2921000"/>
          <p14:tracePt t="52407" x="7829550" y="2965450"/>
          <p14:tracePt t="52424" x="7829550" y="3009900"/>
          <p14:tracePt t="52441" x="7829550" y="3054350"/>
          <p14:tracePt t="52458" x="7829550" y="3143250"/>
          <p14:tracePt t="52474" x="7829550" y="3194050"/>
          <p14:tracePt t="52491" x="7823200" y="3219450"/>
          <p14:tracePt t="52507" x="7823200" y="3238500"/>
          <p14:tracePt t="52524" x="7823200" y="3244850"/>
          <p14:tracePt t="52541" x="7823200" y="3251200"/>
          <p14:tracePt t="52557" x="7823200" y="3257550"/>
          <p14:tracePt t="52676" x="7823200" y="3232150"/>
          <p14:tracePt t="52684" x="7829550" y="3187700"/>
          <p14:tracePt t="52692" x="7835900" y="3130550"/>
          <p14:tracePt t="52692" x="7842250" y="2978150"/>
          <p14:tracePt t="52708" x="7854950" y="2825750"/>
          <p14:tracePt t="52725" x="7867650" y="2628900"/>
          <p14:tracePt t="52741" x="7867650" y="2470150"/>
          <p14:tracePt t="52758" x="7886700" y="2305050"/>
          <p14:tracePt t="52775" x="7886700" y="2133600"/>
          <p14:tracePt t="52791" x="7893050" y="1911350"/>
          <p14:tracePt t="52808" x="7912100" y="1784350"/>
          <p14:tracePt t="52825" x="7912100" y="1682750"/>
          <p14:tracePt t="52841" x="7924800" y="1638300"/>
          <p14:tracePt t="52858" x="7924800" y="1612900"/>
          <p14:tracePt t="52875" x="7931150" y="1606550"/>
          <p14:tracePt t="52891" x="7931150" y="1600200"/>
          <p14:tracePt t="53132" x="0" y="0"/>
        </p14:tracePtLst>
        <p14:tracePtLst>
          <p14:tracePt t="58728" x="1212850" y="6248400"/>
          <p14:tracePt t="58923" x="1200150" y="6242050"/>
          <p14:tracePt t="58931" x="1187450" y="6229350"/>
          <p14:tracePt t="58939" x="1168400" y="6223000"/>
          <p14:tracePt t="58951" x="1155700" y="6216650"/>
          <p14:tracePt t="58955" x="1130300" y="6203950"/>
          <p14:tracePt t="58969" x="1079500" y="6191250"/>
          <p14:tracePt t="58985" x="946150" y="6172200"/>
          <p14:tracePt t="59018" x="749300" y="6121400"/>
          <p14:tracePt t="59019" x="558800" y="6070600"/>
          <p14:tracePt t="59035" x="425450" y="6038850"/>
          <p14:tracePt t="59052" x="323850" y="6013450"/>
          <p14:tracePt t="59068" x="279400" y="6000750"/>
          <p14:tracePt t="59085" x="266700" y="5994400"/>
          <p14:tracePt t="59103" x="254000" y="5994400"/>
          <p14:tracePt t="59141" x="247650" y="5994400"/>
          <p14:tracePt t="59165" x="241300" y="5994400"/>
          <p14:tracePt t="59171" x="222250" y="5994400"/>
          <p14:tracePt t="59179" x="209550" y="5994400"/>
          <p14:tracePt t="59187" x="171450" y="6000750"/>
          <p14:tracePt t="59202" x="120650" y="6013450"/>
          <p14:tracePt t="59218" x="44450" y="6051550"/>
          <p14:tracePt t="59235" x="0" y="6089650"/>
          <p14:tracePt t="59252" x="0" y="6115050"/>
          <p14:tracePt t="59269" x="0" y="6140450"/>
          <p14:tracePt t="59285" x="0" y="6165850"/>
          <p14:tracePt t="59302" x="0" y="6178550"/>
          <p14:tracePt t="59302" x="0" y="6191250"/>
          <p14:tracePt t="59319" x="0" y="6210300"/>
          <p14:tracePt t="59335" x="0" y="6242050"/>
          <p14:tracePt t="59352" x="0" y="6261100"/>
          <p14:tracePt t="59369" x="0" y="6267450"/>
          <p14:tracePt t="59385" x="0" y="6292850"/>
          <p14:tracePt t="59402" x="6350" y="6318250"/>
          <p14:tracePt t="59419" x="12700" y="6337300"/>
          <p14:tracePt t="59436" x="25400" y="6375400"/>
          <p14:tracePt t="59452" x="31750" y="6388100"/>
          <p14:tracePt t="59469" x="31750" y="6400800"/>
          <p14:tracePt t="59485" x="38100" y="6413500"/>
          <p14:tracePt t="59502" x="50800" y="6426200"/>
          <p14:tracePt t="59519" x="63500" y="6445250"/>
          <p14:tracePt t="59536" x="69850" y="6464300"/>
          <p14:tracePt t="59552" x="82550" y="6483350"/>
          <p14:tracePt t="59569" x="95250" y="6502400"/>
          <p14:tracePt t="59586" x="107950" y="6534150"/>
          <p14:tracePt t="59602" x="114300" y="6546850"/>
          <p14:tracePt t="59619" x="127000" y="6572250"/>
          <p14:tracePt t="59636" x="139700" y="6584950"/>
          <p14:tracePt t="59653" x="152400" y="6597650"/>
          <p14:tracePt t="59669" x="165100" y="6616700"/>
          <p14:tracePt t="59687" x="171450" y="6623050"/>
          <p14:tracePt t="59705" x="190500" y="6629400"/>
          <p14:tracePt t="59720" x="215900" y="6642100"/>
          <p14:tracePt t="59737" x="234950" y="6642100"/>
          <p14:tracePt t="59754" x="260350" y="6648450"/>
          <p14:tracePt t="59771" x="279400" y="6648450"/>
          <p14:tracePt t="59787" x="292100" y="6648450"/>
          <p14:tracePt t="59804" x="311150" y="6648450"/>
          <p14:tracePt t="59822" x="342900" y="6654800"/>
          <p14:tracePt t="59837" x="368300" y="6654800"/>
          <p14:tracePt t="59854" x="406400" y="6661150"/>
          <p14:tracePt t="59870" x="425450" y="6661150"/>
          <p14:tracePt t="59887" x="450850" y="6661150"/>
          <p14:tracePt t="59904" x="495300" y="6667500"/>
          <p14:tracePt t="59921" x="558800" y="6667500"/>
          <p14:tracePt t="59937" x="679450" y="6667500"/>
          <p14:tracePt t="59954" x="800100" y="6661150"/>
          <p14:tracePt t="59972" x="889000" y="6654800"/>
          <p14:tracePt t="59988" x="1016000" y="6654800"/>
          <p14:tracePt t="60004" x="1073150" y="6654800"/>
          <p14:tracePt t="60021" x="1098550" y="6654800"/>
          <p14:tracePt t="60038" x="1117600" y="6654800"/>
          <p14:tracePt t="60054" x="1143000" y="6654800"/>
          <p14:tracePt t="60071" x="1155700" y="6654800"/>
          <p14:tracePt t="60088" x="1168400" y="6654800"/>
          <p14:tracePt t="60104" x="1193800" y="6654800"/>
          <p14:tracePt t="60121" x="1212850" y="6654800"/>
          <p14:tracePt t="60138" x="1225550" y="6661150"/>
          <p14:tracePt t="60154" x="1263650" y="6673850"/>
          <p14:tracePt t="60171" x="1295400" y="6680200"/>
          <p14:tracePt t="60188" x="1339850" y="6705600"/>
          <p14:tracePt t="60204" x="1371600" y="6718300"/>
          <p14:tracePt t="60221" x="1390650" y="6731000"/>
          <p14:tracePt t="60238" x="1460500" y="6750050"/>
          <p14:tracePt t="60254" x="1485900" y="6756400"/>
          <p14:tracePt t="60271" x="1530350" y="6762750"/>
          <p14:tracePt t="60288" x="1562100" y="6769100"/>
          <p14:tracePt t="60305" x="1581150" y="6775450"/>
          <p14:tracePt t="60322" x="1593850" y="6781800"/>
          <p14:tracePt t="60322" x="1600200" y="6781800"/>
          <p14:tracePt t="60338" x="1612900" y="6781800"/>
          <p14:tracePt t="60355" x="1625600" y="6788150"/>
          <p14:tracePt t="60371" x="1644650" y="6788150"/>
          <p14:tracePt t="60388" x="1663700" y="6788150"/>
          <p14:tracePt t="60406" x="1682750" y="6788150"/>
          <p14:tracePt t="60422" x="1714500" y="6781800"/>
          <p14:tracePt t="60438" x="1790700" y="6775450"/>
          <p14:tracePt t="60455" x="1847850" y="6762750"/>
          <p14:tracePt t="60471" x="1905000" y="6762750"/>
          <p14:tracePt t="60488" x="1993900" y="6762750"/>
          <p14:tracePt t="60505" x="2101850" y="6762750"/>
          <p14:tracePt t="60521" x="2190750" y="6762750"/>
          <p14:tracePt t="60539" x="2266950" y="6762750"/>
          <p14:tracePt t="60555" x="2349500" y="6769100"/>
          <p14:tracePt t="60572" x="2425700" y="6781800"/>
          <p14:tracePt t="60588" x="2495550" y="6781800"/>
          <p14:tracePt t="60605" x="2527300" y="6781800"/>
          <p14:tracePt t="60622" x="2597150" y="6775450"/>
          <p14:tracePt t="60638" x="2647950" y="6775450"/>
          <p14:tracePt t="60655" x="2692400" y="6775450"/>
          <p14:tracePt t="60672" x="2806700" y="6775450"/>
          <p14:tracePt t="60689" x="2851150" y="6781800"/>
          <p14:tracePt t="60705" x="2908300" y="6781800"/>
          <p14:tracePt t="60723" x="2978150" y="6775450"/>
          <p14:tracePt t="60739" x="3054350" y="6756400"/>
          <p14:tracePt t="60756" x="3086100" y="6750050"/>
          <p14:tracePt t="60772" x="3200400" y="6737350"/>
          <p14:tracePt t="60789" x="3257550" y="6731000"/>
          <p14:tracePt t="60805" x="3321050" y="6724650"/>
          <p14:tracePt t="60822" x="3397250" y="6699250"/>
          <p14:tracePt t="60840" x="3473450" y="6667500"/>
          <p14:tracePt t="60856" x="3530600" y="6635750"/>
          <p14:tracePt t="60872" x="3568700" y="6616700"/>
          <p14:tracePt t="60889" x="3613150" y="6591300"/>
          <p14:tracePt t="60906" x="3663950" y="6559550"/>
          <p14:tracePt t="60922" x="3676650" y="6546850"/>
          <p14:tracePt t="60939" x="3702050" y="6508750"/>
          <p14:tracePt t="60956" x="3708400" y="6496050"/>
          <p14:tracePt t="60972" x="3708400" y="6489700"/>
          <p14:tracePt t="61014" x="3708400" y="6477000"/>
          <p14:tracePt t="61015" x="3714750" y="6464300"/>
          <p14:tracePt t="61023" x="3714750" y="6426200"/>
          <p14:tracePt t="61039" x="3714750" y="6419850"/>
          <p14:tracePt t="61092" x="3714750" y="6413500"/>
          <p14:tracePt t="61117" x="3702050" y="6400800"/>
          <p14:tracePt t="61122" x="3676650" y="6375400"/>
          <p14:tracePt t="61139" x="3663950" y="6369050"/>
          <p14:tracePt t="61140" x="3638550" y="6362700"/>
          <p14:tracePt t="61156" x="3619500" y="6350000"/>
          <p14:tracePt t="61173" x="3600450" y="6350000"/>
          <p14:tracePt t="61189" x="3556000" y="6337300"/>
          <p14:tracePt t="61206" x="3460750" y="6324600"/>
          <p14:tracePt t="61223" x="3359150" y="6305550"/>
          <p14:tracePt t="61239" x="3194050" y="6299200"/>
          <p14:tracePt t="61258" x="3136900" y="6299200"/>
          <p14:tracePt t="61273" x="3048000" y="6299200"/>
          <p14:tracePt t="61290" x="2927350" y="6299200"/>
          <p14:tracePt t="61306" x="2781300" y="6299200"/>
          <p14:tracePt t="61323" x="2673350" y="6299200"/>
          <p14:tracePt t="61340" x="2578100" y="6299200"/>
          <p14:tracePt t="61357" x="2559050" y="6299200"/>
          <p14:tracePt t="61373" x="2533650" y="6305550"/>
          <p14:tracePt t="61390" x="2520950" y="6311900"/>
          <p14:tracePt t="61406" x="2495550" y="6318250"/>
          <p14:tracePt t="61423" x="2457450" y="6330950"/>
          <p14:tracePt t="61440" x="2425700" y="6330950"/>
          <p14:tracePt t="61456" x="2349500" y="6343650"/>
          <p14:tracePt t="61473" x="2298700" y="6362700"/>
          <p14:tracePt t="61490" x="2254250" y="6381750"/>
          <p14:tracePt t="61506" x="2235200" y="6388100"/>
          <p14:tracePt t="61523" x="2203450" y="6400800"/>
          <p14:tracePt t="61540" x="2190750" y="6400800"/>
          <p14:tracePt t="61760" x="2241550" y="6400800"/>
          <p14:tracePt t="61768" x="2305050" y="6400800"/>
          <p14:tracePt t="61776" x="2381250" y="6400800"/>
          <p14:tracePt t="61777" x="2501900" y="6400800"/>
          <p14:tracePt t="61790" x="3136900" y="6394450"/>
          <p14:tracePt t="61807" x="3632200" y="6369050"/>
          <p14:tracePt t="61824" x="4184650" y="6369050"/>
          <p14:tracePt t="61840" x="4673600" y="6369050"/>
          <p14:tracePt t="61857" x="4984750" y="6356350"/>
          <p14:tracePt t="61874" x="5092700" y="6356350"/>
          <p14:tracePt t="61891" x="5111750" y="6350000"/>
          <p14:tracePt t="62064" x="5118100" y="6350000"/>
          <p14:tracePt t="62072" x="5124450" y="6350000"/>
          <p14:tracePt t="62078" x="5130800" y="6350000"/>
          <p14:tracePt t="62748" x="5130800" y="6356350"/>
          <p14:tracePt t="62755" x="5130800" y="6362700"/>
          <p14:tracePt t="62762" x="5124450" y="6369050"/>
          <p14:tracePt t="62824" x="5118100" y="6369050"/>
          <p14:tracePt t="62826" x="5118100" y="6375400"/>
          <p14:tracePt t="62842" x="5111750" y="6375400"/>
          <p14:tracePt t="63152" x="5118100" y="6375400"/>
          <p14:tracePt t="63158" x="5130800" y="6375400"/>
          <p14:tracePt t="63168" x="5156200" y="6375400"/>
          <p14:tracePt t="63169" x="5187950" y="6375400"/>
          <p14:tracePt t="63182" x="5270500" y="6375400"/>
          <p14:tracePt t="63193" x="5340350" y="6369050"/>
          <p14:tracePt t="63209" x="5365750" y="6369050"/>
          <p14:tracePt t="63226" x="5378450" y="6369050"/>
          <p14:tracePt t="63454" x="5372100" y="6369050"/>
          <p14:tracePt t="63462" x="5372100" y="6375400"/>
          <p14:tracePt t="63485" x="5353050" y="6381750"/>
          <p14:tracePt t="63503" x="5346700" y="6388100"/>
          <p14:tracePt t="63508" x="5340350" y="6394450"/>
          <p14:tracePt t="63516" x="5314950" y="6394450"/>
          <p14:tracePt t="63527" x="5270500" y="6400800"/>
          <p14:tracePt t="63543" x="5251450" y="6400800"/>
          <p14:tracePt t="63560" x="5245100" y="6400800"/>
          <p14:tracePt t="63694" x="5238750" y="6407150"/>
          <p14:tracePt t="63694" x="5226050" y="6407150"/>
          <p14:tracePt t="63710" x="5219700" y="6407150"/>
          <p14:tracePt t="63718" x="5213350" y="6407150"/>
          <p14:tracePt t="63820" x="5200650" y="6407150"/>
          <p14:tracePt t="63858" x="5187950" y="6407150"/>
          <p14:tracePt t="63869" x="5175250" y="6407150"/>
          <p14:tracePt t="63874" x="5156200" y="6400800"/>
          <p14:tracePt t="63881" x="5137150" y="6388100"/>
          <p14:tracePt t="63894" x="5130800" y="6388100"/>
          <p14:tracePt t="63966" x="5124450" y="6388100"/>
          <p14:tracePt t="63974" x="5124450" y="6381750"/>
          <p14:tracePt t="63982" x="5124450" y="6375400"/>
          <p14:tracePt t="64130" x="5118100" y="6375400"/>
          <p14:tracePt t="64628" x="5118100" y="6369050"/>
          <p14:tracePt t="64644" x="5111750" y="6362700"/>
          <p14:tracePt t="64650" x="5105400" y="6356350"/>
          <p14:tracePt t="64671" x="5099050" y="6350000"/>
          <p14:tracePt t="64760" x="5092700" y="6350000"/>
          <p14:tracePt t="64768" x="5086350" y="6350000"/>
          <p14:tracePt t="65739" x="5099050" y="6350000"/>
          <p14:tracePt t="65747" x="5130800" y="6350000"/>
          <p14:tracePt t="65765" x="5156200" y="6350000"/>
          <p14:tracePt t="65765" x="5213350" y="6343650"/>
          <p14:tracePt t="65781" x="5238750" y="6330950"/>
          <p14:tracePt t="65798" x="5251450" y="6324600"/>
          <p14:tracePt t="65815" x="5276850" y="6311900"/>
          <p14:tracePt t="65831" x="5302250" y="6292850"/>
          <p14:tracePt t="65848" x="5346700" y="6280150"/>
          <p14:tracePt t="65865" x="5384800" y="6273800"/>
          <p14:tracePt t="65882" x="5391150" y="6267450"/>
          <p14:tracePt t="65941" x="5397500" y="6261100"/>
          <p14:tracePt t="65965" x="5403850" y="6254750"/>
          <p14:tracePt t="65965" x="5403850" y="6248400"/>
          <p14:tracePt t="65981" x="5403850" y="6242050"/>
          <p14:tracePt t="65982" x="5410200" y="6210300"/>
          <p14:tracePt t="65998" x="5416550" y="6184900"/>
          <p14:tracePt t="66015" x="5422900" y="6153150"/>
          <p14:tracePt t="66032" x="5429250" y="6127750"/>
          <p14:tracePt t="66048" x="5435600" y="6096000"/>
          <p14:tracePt t="66065" x="5441950" y="6051550"/>
          <p14:tracePt t="66082" x="5441950" y="6038850"/>
          <p14:tracePt t="66145" x="5441950" y="6032500"/>
          <p14:tracePt t="66151" x="5429250" y="6013450"/>
          <p14:tracePt t="66159" x="5410200" y="5994400"/>
          <p14:tracePt t="66167" x="5391150" y="5988050"/>
          <p14:tracePt t="66182" x="5334000" y="5949950"/>
          <p14:tracePt t="66183" x="5308600" y="5937250"/>
          <p14:tracePt t="66183" x="5289550" y="5937250"/>
          <p14:tracePt t="66199" x="5245100" y="5937250"/>
          <p14:tracePt t="66215" x="5200650" y="5930900"/>
          <p14:tracePt t="66232" x="5149850" y="5930900"/>
          <p14:tracePt t="66248" x="5099050" y="5930900"/>
          <p14:tracePt t="66266" x="5016500" y="5937250"/>
          <p14:tracePt t="66283" x="4997450" y="5937250"/>
          <p14:tracePt t="66283" x="4965700" y="5949950"/>
          <p14:tracePt t="66299" x="4870450" y="5981700"/>
          <p14:tracePt t="66315" x="4781550" y="6007100"/>
          <p14:tracePt t="66332" x="4730750" y="6019800"/>
          <p14:tracePt t="66349" x="4705350" y="6032500"/>
          <p14:tracePt t="66365" x="4673600" y="6038850"/>
          <p14:tracePt t="66382" x="4667250" y="6038850"/>
          <p14:tracePt t="66399" x="4660900" y="6057900"/>
          <p14:tracePt t="66416" x="4654550" y="6076950"/>
          <p14:tracePt t="66432" x="4654550" y="6096000"/>
          <p14:tracePt t="66449" x="4654550" y="6115050"/>
          <p14:tracePt t="66466" x="4654550" y="6134100"/>
          <p14:tracePt t="66483" x="4660900" y="6140450"/>
          <p14:tracePt t="66499" x="4686300" y="6165850"/>
          <p14:tracePt t="66516" x="4711700" y="6184900"/>
          <p14:tracePt t="66532" x="4806950" y="6261100"/>
          <p14:tracePt t="66549" x="4902200" y="6292850"/>
          <p14:tracePt t="66566" x="4984750" y="6324600"/>
          <p14:tracePt t="66583" x="5054600" y="6343650"/>
          <p14:tracePt t="66599" x="5111750" y="6356350"/>
          <p14:tracePt t="66616" x="5137150" y="6362700"/>
          <p14:tracePt t="66616" x="5168900" y="6369050"/>
          <p14:tracePt t="66633" x="5232400" y="6394450"/>
          <p14:tracePt t="66649" x="5276850" y="6407150"/>
          <p14:tracePt t="66666" x="5308600" y="6407150"/>
          <p14:tracePt t="66683" x="5334000" y="6407150"/>
          <p14:tracePt t="66700" x="5378450" y="6407150"/>
          <p14:tracePt t="66716" x="5422900" y="6400800"/>
          <p14:tracePt t="66733" x="5511800" y="6400800"/>
          <p14:tracePt t="66749" x="5556250" y="6394450"/>
          <p14:tracePt t="66766" x="5581650" y="6388100"/>
          <p14:tracePt t="66783" x="5594350" y="6375400"/>
          <p14:tracePt t="66799" x="5613400" y="6356350"/>
          <p14:tracePt t="66817" x="5613400" y="6343650"/>
          <p14:tracePt t="66833" x="5613400" y="6330950"/>
          <p14:tracePt t="66850" x="5619750" y="6318250"/>
          <p14:tracePt t="66866" x="5613400" y="6235700"/>
          <p14:tracePt t="66883" x="5581650" y="6153150"/>
          <p14:tracePt t="66900" x="5543550" y="6108700"/>
          <p14:tracePt t="66916" x="5486400" y="6057900"/>
          <p14:tracePt t="66933" x="5441950" y="6019800"/>
          <p14:tracePt t="66950" x="5334000" y="5969000"/>
          <p14:tracePt t="66967" x="5264150" y="5937250"/>
          <p14:tracePt t="66983" x="5194300" y="5918200"/>
          <p14:tracePt t="67000" x="5099050" y="5905500"/>
          <p14:tracePt t="67017" x="5029200" y="5905500"/>
          <p14:tracePt t="67033" x="4984750" y="5905500"/>
          <p14:tracePt t="67050" x="4940300" y="5905500"/>
          <p14:tracePt t="67067" x="4883150" y="5937250"/>
          <p14:tracePt t="67083" x="4845050" y="5969000"/>
          <p14:tracePt t="67100" x="4800600" y="6019800"/>
          <p14:tracePt t="67117" x="4781550" y="6064250"/>
          <p14:tracePt t="67133" x="4756150" y="6134100"/>
          <p14:tracePt t="67150" x="4756150" y="6184900"/>
          <p14:tracePt t="67167" x="4756150" y="6216650"/>
          <p14:tracePt t="67184" x="4756150" y="6273800"/>
          <p14:tracePt t="67201" x="4762500" y="6305550"/>
          <p14:tracePt t="67217" x="4781550" y="6350000"/>
          <p14:tracePt t="67234" x="4813300" y="6375400"/>
          <p14:tracePt t="67250" x="4857750" y="6400800"/>
          <p14:tracePt t="67267" x="4870450" y="6407150"/>
          <p14:tracePt t="67284" x="4902200" y="6413500"/>
          <p14:tracePt t="67284" x="4914900" y="6419850"/>
          <p14:tracePt t="67301" x="4997450" y="6445250"/>
          <p14:tracePt t="67317" x="5099050" y="6457950"/>
          <p14:tracePt t="67334" x="5219700" y="6464300"/>
          <p14:tracePt t="67350" x="5276850" y="6457950"/>
          <p14:tracePt t="67367" x="5334000" y="6432550"/>
          <p14:tracePt t="67384" x="5378450" y="6407150"/>
          <p14:tracePt t="67400" x="5416550" y="6381750"/>
          <p14:tracePt t="67417" x="5454650" y="6311900"/>
          <p14:tracePt t="67435" x="5473700" y="6261100"/>
          <p14:tracePt t="67451" x="5480050" y="6216650"/>
          <p14:tracePt t="67467" x="5480050" y="6197600"/>
          <p14:tracePt t="67484" x="5486400" y="6184900"/>
          <p14:tracePt t="67501" x="5486400" y="6165850"/>
          <p14:tracePt t="67518" x="5480050" y="6153150"/>
          <p14:tracePt t="67534" x="5435600" y="6108700"/>
          <p14:tracePt t="67551" x="5416550" y="6102350"/>
          <p14:tracePt t="67567" x="5365750" y="6083300"/>
          <p14:tracePt t="67584" x="5289550" y="6083300"/>
          <p14:tracePt t="67601" x="5162550" y="6076950"/>
          <p14:tracePt t="67618" x="5003800" y="6076950"/>
          <p14:tracePt t="67634" x="4743450" y="6102350"/>
          <p14:tracePt t="67651" x="4603750" y="6153150"/>
          <p14:tracePt t="67669" x="4508500" y="6210300"/>
          <p14:tracePt t="67684" x="4451350" y="6235700"/>
          <p14:tracePt t="67701" x="4432300" y="6248400"/>
          <p14:tracePt t="67718" x="4419600" y="6261100"/>
          <p14:tracePt t="67734" x="4406900" y="6286500"/>
          <p14:tracePt t="67751" x="4406900" y="6318250"/>
          <p14:tracePt t="67768" x="4406900" y="6394450"/>
          <p14:tracePt t="67785" x="4406900" y="6438900"/>
          <p14:tracePt t="67801" x="4406900" y="6445250"/>
          <p14:tracePt t="67818" x="4406900" y="6451600"/>
          <p14:tracePt t="67869" x="4406900" y="6457950"/>
          <p14:tracePt t="67869" x="4413250" y="6457950"/>
          <p14:tracePt t="67884" x="4419600" y="6464300"/>
          <p14:tracePt t="67885" x="4432300" y="6470650"/>
          <p14:tracePt t="67901" x="4438650" y="6470650"/>
          <p14:tracePt t="67985" x="4445000" y="6470650"/>
          <p14:tracePt t="68001" x="4451350" y="6470650"/>
          <p14:tracePt t="68009" x="4457700" y="6470650"/>
          <p14:tracePt t="68018" x="4470400" y="6464300"/>
          <p14:tracePt t="68019" x="4502150" y="6457950"/>
          <p14:tracePt t="68035" x="4521200" y="6457950"/>
          <p14:tracePt t="68052" x="4540250" y="6457950"/>
          <p14:tracePt t="68068" x="4565650" y="6457950"/>
          <p14:tracePt t="68085" x="4603750" y="6451600"/>
          <p14:tracePt t="68102" x="4622800" y="6451600"/>
          <p14:tracePt t="68118" x="4641850" y="6451600"/>
          <p14:tracePt t="68135" x="4654550" y="6451600"/>
          <p14:tracePt t="68219" x="4660900" y="6451600"/>
          <p14:tracePt t="68233" x="4679950" y="6451600"/>
          <p14:tracePt t="68241" x="4692650" y="6451600"/>
          <p14:tracePt t="68252" x="4711700" y="6451600"/>
          <p14:tracePt t="68255" x="4737100" y="6451600"/>
          <p14:tracePt t="68268" x="4749800" y="6457950"/>
          <p14:tracePt t="68285" x="4775200" y="6470650"/>
          <p14:tracePt t="68302" x="4876800" y="6508750"/>
          <p14:tracePt t="68319" x="4965700" y="6540500"/>
          <p14:tracePt t="68336" x="5029200" y="6546850"/>
          <p14:tracePt t="68352" x="5048250" y="6546850"/>
          <p14:tracePt t="68369" x="5054600" y="6546850"/>
          <p14:tracePt t="68404" x="5067300" y="6546850"/>
          <p14:tracePt t="68405" x="5080000" y="6546850"/>
          <p14:tracePt t="68419" x="5137150" y="6546850"/>
          <p14:tracePt t="68436" x="5181600" y="6553200"/>
          <p14:tracePt t="68452" x="5226050" y="6559550"/>
          <p14:tracePt t="68469" x="5270500" y="6559550"/>
          <p14:tracePt t="68486" x="5295900" y="6559550"/>
          <p14:tracePt t="68503" x="5314950" y="6559550"/>
          <p14:tracePt t="68519" x="5321300" y="6559550"/>
          <p14:tracePt t="68536" x="5334000" y="6565900"/>
          <p14:tracePt t="68553" x="5340350" y="6572250"/>
          <p14:tracePt t="68715" x="5327650" y="6572250"/>
          <p14:tracePt t="68723" x="5295900" y="6572250"/>
          <p14:tracePt t="68730" x="5257800" y="6572250"/>
          <p14:tracePt t="68738" x="5226050" y="6572250"/>
          <p14:tracePt t="68752" x="5200650" y="6572250"/>
          <p14:tracePt t="68753" x="5105400" y="6572250"/>
          <p14:tracePt t="68769" x="5022850" y="6572250"/>
          <p14:tracePt t="68786" x="4972050" y="6559550"/>
          <p14:tracePt t="68803" x="4959350" y="6559550"/>
          <p14:tracePt t="69065" x="4978400" y="6572250"/>
          <p14:tracePt t="69073" x="4997450" y="6584950"/>
          <p14:tracePt t="69087" x="5035550" y="6610350"/>
          <p14:tracePt t="69087" x="5086350" y="6635750"/>
          <p14:tracePt t="69104" x="5092700" y="6642100"/>
          <p14:tracePt t="69151" x="5099050" y="6648450"/>
          <p14:tracePt t="69167" x="5111750" y="6648450"/>
          <p14:tracePt t="69175" x="5118100" y="6654800"/>
          <p14:tracePt t="69180" x="5130800" y="6661150"/>
          <p14:tracePt t="69189" x="5162550" y="6673850"/>
          <p14:tracePt t="69203" x="5194300" y="6686550"/>
          <p14:tracePt t="69220" x="5232400" y="6692900"/>
          <p14:tracePt t="69237" x="5238750" y="6692900"/>
          <p14:tracePt t="69253" x="5245100" y="6699250"/>
          <p14:tracePt t="69452" x="5251450" y="6692900"/>
          <p14:tracePt t="69461" x="5257800" y="6686550"/>
          <p14:tracePt t="69471" x="5264150" y="6673850"/>
          <p14:tracePt t="69471" x="5276850" y="6654800"/>
          <p14:tracePt t="69487" x="5295900" y="6629400"/>
          <p14:tracePt t="69504" x="5314950" y="6597650"/>
          <p14:tracePt t="69521" x="5327650" y="6584950"/>
          <p14:tracePt t="69537" x="5334000" y="6578600"/>
          <p14:tracePt t="69554" x="5340350" y="6578600"/>
          <p14:tracePt t="69633" x="5346700" y="6578600"/>
          <p14:tracePt t="69654" x="5353050" y="6578600"/>
          <p14:tracePt t="69663" x="5359400" y="6578600"/>
          <p14:tracePt t="69748" x="5365750" y="6578600"/>
          <p14:tracePt t="69756" x="5378450" y="6584950"/>
          <p14:tracePt t="69764" x="5384800" y="6591300"/>
          <p14:tracePt t="69771" x="5410200" y="6597650"/>
          <p14:tracePt t="69788" x="5416550" y="6597650"/>
          <p14:tracePt t="70099" x="5422900" y="6591300"/>
          <p14:tracePt t="70107" x="5422900" y="6584950"/>
          <p14:tracePt t="70114" x="5435600" y="6572250"/>
          <p14:tracePt t="70122" x="5441950" y="6565900"/>
          <p14:tracePt t="70128" x="5448300" y="6553200"/>
          <p14:tracePt t="70138" x="5461000" y="6540500"/>
          <p14:tracePt t="70155" x="5486400" y="6527800"/>
          <p14:tracePt t="70172" x="5505450" y="6515100"/>
          <p14:tracePt t="70189" x="5524500" y="6489700"/>
          <p14:tracePt t="70205" x="5549900" y="6477000"/>
          <p14:tracePt t="70222" x="5600700" y="6413500"/>
          <p14:tracePt t="70239" x="5626100" y="6381750"/>
          <p14:tracePt t="70255" x="5651500" y="6343650"/>
          <p14:tracePt t="70272" x="5657850" y="6318250"/>
          <p14:tracePt t="7051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1837"/>
            <a:ext cx="5333999" cy="60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152400"/>
            <a:ext cx="4343400" cy="1371600"/>
          </a:xfrm>
        </p:spPr>
        <p:txBody>
          <a:bodyPr/>
          <a:lstStyle/>
          <a:p>
            <a:r>
              <a:rPr lang="en-US" dirty="0"/>
              <a:t>Shell change with deformation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4191000"/>
            <a:ext cx="152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7/2 </a:t>
            </a:r>
            <a:r>
              <a:rPr lang="en-US" sz="1400" dirty="0" smtClean="0"/>
              <a:t>deformation</a:t>
            </a:r>
            <a:r>
              <a:rPr lang="en-US" sz="1400" baseline="-25000" dirty="0" smtClean="0"/>
              <a:t>  </a:t>
            </a:r>
            <a:endParaRPr lang="en-US" sz="1400" dirty="0"/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181600" y="1981200"/>
            <a:ext cx="35052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Energy of a single nucleon in a deformed potential as a function of deformation ε.</a:t>
            </a:r>
          </a:p>
          <a:p>
            <a:r>
              <a:rPr lang="en-US" sz="2000" dirty="0"/>
              <a:t>diagram pertains to either Z &lt; 20 or N &lt; 20. Each state can accept two nucleons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6172200"/>
            <a:ext cx="3263438" cy="6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905000" y="5638800"/>
            <a:ext cx="381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Left Arrow 7"/>
          <p:cNvSpPr/>
          <p:nvPr/>
        </p:nvSpPr>
        <p:spPr bwMode="auto">
          <a:xfrm rot="569924">
            <a:off x="2299924" y="5945682"/>
            <a:ext cx="3745270" cy="313877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34000" y="3581400"/>
            <a:ext cx="3240461" cy="3276600"/>
            <a:chOff x="5334000" y="3581400"/>
            <a:chExt cx="3240461" cy="3276600"/>
          </a:xfrm>
        </p:grpSpPr>
        <p:pic>
          <p:nvPicPr>
            <p:cNvPr id="441348" name="Picture 4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0930"/>
            <a:stretch/>
          </p:blipFill>
          <p:spPr bwMode="auto">
            <a:xfrm>
              <a:off x="5334000" y="3581400"/>
              <a:ext cx="3240461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5860738" y="6135917"/>
              <a:ext cx="2537538" cy="722083"/>
              <a:chOff x="5860738" y="6135917"/>
              <a:chExt cx="2537538" cy="722083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34396" t="93833" r="22319" b="-607"/>
              <a:stretch/>
            </p:blipFill>
            <p:spPr bwMode="auto">
              <a:xfrm>
                <a:off x="6445186" y="6636058"/>
                <a:ext cx="1402671" cy="22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45391" t="80038" r="35158" b="4698"/>
              <a:stretch/>
            </p:blipFill>
            <p:spPr bwMode="auto">
              <a:xfrm>
                <a:off x="6791415" y="6184262"/>
                <a:ext cx="630316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18087" t="79225" r="62462" b="5511"/>
              <a:stretch/>
            </p:blipFill>
            <p:spPr bwMode="auto">
              <a:xfrm>
                <a:off x="7767960" y="6150729"/>
                <a:ext cx="630316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73564" t="78412" r="2967" b="6324"/>
              <a:stretch/>
            </p:blipFill>
            <p:spPr bwMode="auto">
              <a:xfrm>
                <a:off x="5860738" y="6135917"/>
                <a:ext cx="760520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58"/>
    </mc:Choice>
    <mc:Fallback xmlns="">
      <p:transition spd="slow" advTm="15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  <p:extLst mod="1">
    <p:ext uri="{3A86A75C-4F4B-4683-9AE1-C65F6400EC91}">
      <p14:laserTraceLst xmlns:p14="http://schemas.microsoft.com/office/powerpoint/2010/main">
        <p14:tracePtLst>
          <p14:tracePt t="4263" x="3790950" y="2552700"/>
          <p14:tracePt t="4384" x="3790950" y="2546350"/>
          <p14:tracePt t="4392" x="3797300" y="2533650"/>
          <p14:tracePt t="4400" x="3810000" y="2514600"/>
          <p14:tracePt t="4414" x="3822700" y="2495550"/>
          <p14:tracePt t="4422" x="3841750" y="2451100"/>
          <p14:tracePt t="4438" x="3879850" y="2374900"/>
          <p14:tracePt t="4454" x="3917950" y="2292350"/>
          <p14:tracePt t="4470" x="3956050" y="2178050"/>
          <p14:tracePt t="4484" x="3987800" y="2063750"/>
          <p14:tracePt t="4484" x="4006850" y="2012950"/>
          <p14:tracePt t="4500" x="4019550" y="1955800"/>
          <p14:tracePt t="4517" x="4019550" y="1911350"/>
          <p14:tracePt t="4533" x="4025900" y="1885950"/>
          <p14:tracePt t="4550" x="4032250" y="1841500"/>
          <p14:tracePt t="4567" x="4032250" y="1784350"/>
          <p14:tracePt t="4583" x="4032250" y="1746250"/>
          <p14:tracePt t="4600" x="4032250" y="1676400"/>
          <p14:tracePt t="4617" x="4032250" y="1619250"/>
          <p14:tracePt t="4634" x="4025900" y="1562100"/>
          <p14:tracePt t="4650" x="4025900" y="1492250"/>
          <p14:tracePt t="4667" x="4006850" y="1416050"/>
          <p14:tracePt t="4684" x="3994150" y="1333500"/>
          <p14:tracePt t="4700" x="3981450" y="1270000"/>
          <p14:tracePt t="4718" x="3962400" y="1219200"/>
          <p14:tracePt t="4734" x="3937000" y="1174750"/>
          <p14:tracePt t="4751" x="3924300" y="1143000"/>
          <p14:tracePt t="4767" x="3898900" y="1111250"/>
          <p14:tracePt t="4784" x="3860800" y="1066800"/>
          <p14:tracePt t="4800" x="3816350" y="1022350"/>
          <p14:tracePt t="4817" x="3746500" y="971550"/>
          <p14:tracePt t="4834" x="3638550" y="920750"/>
          <p14:tracePt t="4850" x="3524250" y="889000"/>
          <p14:tracePt t="4867" x="3409950" y="844550"/>
          <p14:tracePt t="4885" x="3263900" y="812800"/>
          <p14:tracePt t="4901" x="3111500" y="787400"/>
          <p14:tracePt t="4917" x="2965450" y="768350"/>
          <p14:tracePt t="4934" x="2832100" y="762000"/>
          <p14:tracePt t="4951" x="2762250" y="755650"/>
          <p14:tracePt t="4967" x="2660650" y="742950"/>
          <p14:tracePt t="4984" x="2571750" y="736600"/>
          <p14:tracePt t="5001" x="2514600" y="730250"/>
          <p14:tracePt t="5018" x="2457450" y="730250"/>
          <p14:tracePt t="5034" x="2400300" y="730250"/>
          <p14:tracePt t="5051" x="2349500" y="730250"/>
          <p14:tracePt t="5067" x="2286000" y="730250"/>
          <p14:tracePt t="5084" x="2228850" y="730250"/>
          <p14:tracePt t="5101" x="2190750" y="736600"/>
          <p14:tracePt t="5119" x="2152650" y="742950"/>
          <p14:tracePt t="5135" x="2127250" y="755650"/>
          <p14:tracePt t="5152" x="2082800" y="768350"/>
          <p14:tracePt t="5169" x="2006600" y="806450"/>
          <p14:tracePt t="5185" x="1924050" y="838200"/>
          <p14:tracePt t="5202" x="1847850" y="869950"/>
          <p14:tracePt t="5219" x="1752600" y="908050"/>
          <p14:tracePt t="5235" x="1670050" y="946150"/>
          <p14:tracePt t="5252" x="1619250" y="977900"/>
          <p14:tracePt t="5269" x="1549400" y="1016000"/>
          <p14:tracePt t="5286" x="1498600" y="1054100"/>
          <p14:tracePt t="5302" x="1447800" y="1079500"/>
          <p14:tracePt t="5319" x="1403350" y="1111250"/>
          <p14:tracePt t="5336" x="1384300" y="1123950"/>
          <p14:tracePt t="5352" x="1352550" y="1155700"/>
          <p14:tracePt t="5368" x="1327150" y="1187450"/>
          <p14:tracePt t="5385" x="1289050" y="1212850"/>
          <p14:tracePt t="5402" x="1238250" y="1257300"/>
          <p14:tracePt t="5418" x="1200150" y="1282700"/>
          <p14:tracePt t="5436" x="1162050" y="1320800"/>
          <p14:tracePt t="5452" x="1117600" y="1371600"/>
          <p14:tracePt t="5469" x="1079500" y="1428750"/>
          <p14:tracePt t="5486" x="1047750" y="1473200"/>
          <p14:tracePt t="5503" x="984250" y="1536700"/>
          <p14:tracePt t="5519" x="958850" y="1568450"/>
          <p14:tracePt t="5536" x="914400" y="1612900"/>
          <p14:tracePt t="5553" x="869950" y="1676400"/>
          <p14:tracePt t="5570" x="844550" y="1752600"/>
          <p14:tracePt t="5586" x="819150" y="1854200"/>
          <p14:tracePt t="5603" x="793750" y="1981200"/>
          <p14:tracePt t="5620" x="768350" y="2178050"/>
          <p14:tracePt t="5636" x="755650" y="2311400"/>
          <p14:tracePt t="5653" x="755650" y="2482850"/>
          <p14:tracePt t="5670" x="755650" y="2647950"/>
          <p14:tracePt t="5686" x="774700" y="2800350"/>
          <p14:tracePt t="5703" x="774700" y="2908300"/>
          <p14:tracePt t="5719" x="781050" y="2997200"/>
          <p14:tracePt t="5736" x="781050" y="3117850"/>
          <p14:tracePt t="5753" x="781050" y="3219450"/>
          <p14:tracePt t="5770" x="806450" y="3321050"/>
          <p14:tracePt t="5786" x="819150" y="3435350"/>
          <p14:tracePt t="5803" x="838200" y="3536950"/>
          <p14:tracePt t="5820" x="844550" y="3644900"/>
          <p14:tracePt t="5836" x="863600" y="3759200"/>
          <p14:tracePt t="5854" x="901700" y="3873500"/>
          <p14:tracePt t="5870" x="920750" y="3987800"/>
          <p14:tracePt t="5887" x="939800" y="4102100"/>
          <p14:tracePt t="5903" x="946150" y="4197350"/>
          <p14:tracePt t="5920" x="971550" y="4305300"/>
          <p14:tracePt t="5936" x="996950" y="4406900"/>
          <p14:tracePt t="5953" x="1041400" y="4514850"/>
          <p14:tracePt t="5970" x="1066800" y="4578350"/>
          <p14:tracePt t="5987" x="1085850" y="4629150"/>
          <p14:tracePt t="6004" x="1117600" y="4692650"/>
          <p14:tracePt t="6020" x="1149350" y="4781550"/>
          <p14:tracePt t="6037" x="1193800" y="4864100"/>
          <p14:tracePt t="6054" x="1238250" y="4953000"/>
          <p14:tracePt t="6070" x="1327150" y="5073650"/>
          <p14:tracePt t="6087" x="1358900" y="5181600"/>
          <p14:tracePt t="6104" x="1416050" y="5264150"/>
          <p14:tracePt t="6120" x="1485900" y="5365750"/>
          <p14:tracePt t="6137" x="1555750" y="5473700"/>
          <p14:tracePt t="6154" x="1606550" y="5562600"/>
          <p14:tracePt t="6170" x="1701800" y="5657850"/>
          <p14:tracePt t="6188" x="1765300" y="5708650"/>
          <p14:tracePt t="6204" x="1841500" y="5765800"/>
          <p14:tracePt t="6220" x="1943100" y="5842000"/>
          <p14:tracePt t="6237" x="2038350" y="5911850"/>
          <p14:tracePt t="6254" x="2139950" y="5975350"/>
          <p14:tracePt t="6271" x="2241550" y="6019800"/>
          <p14:tracePt t="6287" x="2362200" y="6057900"/>
          <p14:tracePt t="6304" x="2419350" y="6076950"/>
          <p14:tracePt t="6321" x="2463800" y="6096000"/>
          <p14:tracePt t="6337" x="2552700" y="6121400"/>
          <p14:tracePt t="6354" x="2635250" y="6140450"/>
          <p14:tracePt t="6371" x="2774950" y="6146800"/>
          <p14:tracePt t="6387" x="2927350" y="6159500"/>
          <p14:tracePt t="6404" x="3149600" y="6146800"/>
          <p14:tracePt t="6422" x="3282950" y="6121400"/>
          <p14:tracePt t="6437" x="3403600" y="6115050"/>
          <p14:tracePt t="6454" x="3486150" y="6102350"/>
          <p14:tracePt t="6471" x="3619500" y="6057900"/>
          <p14:tracePt t="6488" x="3733800" y="6007100"/>
          <p14:tracePt t="6504" x="3975100" y="5930900"/>
          <p14:tracePt t="6521" x="4108450" y="5886450"/>
          <p14:tracePt t="6538" x="4222750" y="5848350"/>
          <p14:tracePt t="6554" x="4318000" y="5822950"/>
          <p14:tracePt t="6572" x="4419600" y="5791200"/>
          <p14:tracePt t="6588" x="4489450" y="5765800"/>
          <p14:tracePt t="6605" x="4578350" y="5715000"/>
          <p14:tracePt t="6621" x="4730750" y="5575300"/>
          <p14:tracePt t="6638" x="4838700" y="5454650"/>
          <p14:tracePt t="6655" x="4914900" y="5340350"/>
          <p14:tracePt t="6671" x="4965700" y="5251450"/>
          <p14:tracePt t="6688" x="4997450" y="5137150"/>
          <p14:tracePt t="6705" x="5010150" y="5035550"/>
          <p14:tracePt t="6721" x="5035550" y="4933950"/>
          <p14:tracePt t="6738" x="5041900" y="4800600"/>
          <p14:tracePt t="6755" x="5054600" y="4565650"/>
          <p14:tracePt t="6771" x="5041900" y="4387850"/>
          <p14:tracePt t="6788" x="4997450" y="4222750"/>
          <p14:tracePt t="6806" x="4965700" y="4032250"/>
          <p14:tracePt t="6822" x="4927600" y="3879850"/>
          <p14:tracePt t="6838" x="4902200" y="3702050"/>
          <p14:tracePt t="6838" x="4883150" y="3619500"/>
          <p14:tracePt t="6855" x="4864100" y="3422650"/>
          <p14:tracePt t="6871" x="4819650" y="3251200"/>
          <p14:tracePt t="6888" x="4768850" y="3054350"/>
          <p14:tracePt t="6905" x="4705350" y="2851150"/>
          <p14:tracePt t="6921" x="4641850" y="2654300"/>
          <p14:tracePt t="6938" x="4584700" y="2451100"/>
          <p14:tracePt t="6955" x="4502150" y="2197100"/>
          <p14:tracePt t="6972" x="4406900" y="1892300"/>
          <p14:tracePt t="6988" x="4318000" y="1663700"/>
          <p14:tracePt t="7005" x="4152900" y="1377950"/>
          <p14:tracePt t="7023" x="3987800" y="1060450"/>
          <p14:tracePt t="7039" x="3822700" y="850900"/>
          <p14:tracePt t="7056" x="3689350" y="717550"/>
          <p14:tracePt t="7072" x="3594100" y="628650"/>
          <p14:tracePt t="7089" x="3549650" y="603250"/>
          <p14:tracePt t="7105" x="3536950" y="596900"/>
          <p14:tracePt t="7123" x="3511550" y="596900"/>
          <p14:tracePt t="7139" x="3479800" y="596900"/>
          <p14:tracePt t="7156" x="3467100" y="590550"/>
          <p14:tracePt t="7205" x="3467100" y="584200"/>
          <p14:tracePt t="7206" x="3467100" y="577850"/>
          <p14:tracePt t="7229" x="3460750" y="571500"/>
          <p14:tracePt t="7239" x="3454400" y="571500"/>
          <p14:tracePt t="7239" x="3454400" y="565150"/>
          <p14:tracePt t="7255" x="3441700" y="552450"/>
          <p14:tracePt t="7273" x="3403600" y="533400"/>
          <p14:tracePt t="7289" x="3282950" y="488950"/>
          <p14:tracePt t="7307" x="3168650" y="463550"/>
          <p14:tracePt t="7322" x="3079750" y="457200"/>
          <p14:tracePt t="7339" x="3003550" y="450850"/>
          <p14:tracePt t="7356" x="2933700" y="450850"/>
          <p14:tracePt t="7372" x="2844800" y="450850"/>
          <p14:tracePt t="7389" x="2749550" y="450850"/>
          <p14:tracePt t="7406" x="2552700" y="450850"/>
          <p14:tracePt t="7424" x="2463800" y="450850"/>
          <p14:tracePt t="7439" x="2413000" y="463550"/>
          <p14:tracePt t="7456" x="2362200" y="501650"/>
          <p14:tracePt t="7473" x="2324100" y="527050"/>
          <p14:tracePt t="7489" x="2298700" y="552450"/>
          <p14:tracePt t="7507" x="2273300" y="558800"/>
          <p14:tracePt t="7523" x="2247900" y="558800"/>
          <p14:tracePt t="7540" x="2209800" y="571500"/>
          <p14:tracePt t="7556" x="2152650" y="590550"/>
          <p14:tracePt t="7573" x="2089150" y="628650"/>
          <p14:tracePt t="7589" x="1962150" y="679450"/>
          <p14:tracePt t="7606" x="1873250" y="742950"/>
          <p14:tracePt t="7623" x="1784350" y="844550"/>
          <p14:tracePt t="7639" x="1746250" y="946150"/>
          <p14:tracePt t="7656" x="1682750" y="1035050"/>
          <p14:tracePt t="7673" x="1625600" y="1104900"/>
          <p14:tracePt t="7690" x="1543050" y="1200150"/>
          <p14:tracePt t="7706" x="1485900" y="1320800"/>
          <p14:tracePt t="7723" x="1454150" y="1454150"/>
          <p14:tracePt t="7740" x="1416050" y="1606550"/>
          <p14:tracePt t="7756" x="1365250" y="1860550"/>
          <p14:tracePt t="7773" x="1339850" y="2051050"/>
          <p14:tracePt t="7790" x="1320800" y="2247900"/>
          <p14:tracePt t="7806" x="1314450" y="2406650"/>
          <p14:tracePt t="7823" x="1301750" y="2552700"/>
          <p14:tracePt t="7840" x="1295400" y="2673350"/>
          <p14:tracePt t="7857" x="1282700" y="2825750"/>
          <p14:tracePt t="7874" x="1282700" y="2959100"/>
          <p14:tracePt t="7890" x="1282700" y="3086100"/>
          <p14:tracePt t="7907" x="1282700" y="3200400"/>
          <p14:tracePt t="7923" x="1282700" y="3295650"/>
          <p14:tracePt t="7940" x="1295400" y="3397250"/>
          <p14:tracePt t="7956" x="1320800" y="3505200"/>
          <p14:tracePt t="7973" x="1365250" y="3714750"/>
          <p14:tracePt t="7990" x="1384300" y="3879850"/>
          <p14:tracePt t="8007" x="1397000" y="4000500"/>
          <p14:tracePt t="8024" x="1409700" y="4083050"/>
          <p14:tracePt t="8040" x="1422400" y="4159250"/>
          <p14:tracePt t="8057" x="1428750" y="4248150"/>
          <p14:tracePt t="8074" x="1441450" y="4343400"/>
          <p14:tracePt t="8090" x="1447800" y="4445000"/>
          <p14:tracePt t="8107" x="1473200" y="4514850"/>
          <p14:tracePt t="8123" x="1498600" y="4616450"/>
          <p14:tracePt t="8140" x="1517650" y="4730750"/>
          <p14:tracePt t="8157" x="1543050" y="4845050"/>
          <p14:tracePt t="8174" x="1568450" y="4946650"/>
          <p14:tracePt t="8190" x="1593850" y="5035550"/>
          <p14:tracePt t="8207" x="1600200" y="5067300"/>
          <p14:tracePt t="8224" x="1612900" y="5118100"/>
          <p14:tracePt t="8240" x="1638300" y="5187950"/>
          <p14:tracePt t="8257" x="1651000" y="5283200"/>
          <p14:tracePt t="8274" x="1689100" y="5378450"/>
          <p14:tracePt t="8290" x="1739900" y="5486400"/>
          <p14:tracePt t="8307" x="1752600" y="5524500"/>
          <p14:tracePt t="8324" x="1765300" y="5549900"/>
          <p14:tracePt t="8340" x="1771650" y="5556250"/>
          <p14:tracePt t="8357" x="1778000" y="5575300"/>
          <p14:tracePt t="8374" x="1790700" y="5600700"/>
          <p14:tracePt t="8391" x="1809750" y="5619750"/>
          <p14:tracePt t="8407" x="1822450" y="5645150"/>
          <p14:tracePt t="8424" x="1835150" y="5664200"/>
          <p14:tracePt t="8441" x="1873250" y="5721350"/>
          <p14:tracePt t="8457" x="1905000" y="5765800"/>
          <p14:tracePt t="8474" x="1943100" y="5822950"/>
          <p14:tracePt t="8491" x="1993900" y="5905500"/>
          <p14:tracePt t="8509" x="2076450" y="5988050"/>
          <p14:tracePt t="8524" x="2292350" y="6102350"/>
          <p14:tracePt t="8541" x="2362200" y="6140450"/>
          <p14:tracePt t="8558" x="2387600" y="6146800"/>
          <p14:tracePt t="8574" x="2387600" y="6153150"/>
          <p14:tracePt t="8635" x="2393950" y="6153150"/>
          <p14:tracePt t="8645" x="2400300" y="6153150"/>
          <p14:tracePt t="8658" x="2413000" y="6153150"/>
          <p14:tracePt t="8713" x="2419350" y="6153150"/>
          <p14:tracePt t="8719" x="2425700" y="6153150"/>
          <p14:tracePt t="8727" x="2432050" y="6153150"/>
          <p14:tracePt t="8735" x="2438400" y="6153150"/>
          <p14:tracePt t="8735" x="2457450" y="6146800"/>
          <p14:tracePt t="8744" x="2470150" y="6146800"/>
          <p14:tracePt t="8758" x="2495550" y="6140450"/>
          <p14:tracePt t="8774" x="2508250" y="6140450"/>
          <p14:tracePt t="8791" x="2514600" y="6140450"/>
          <p14:tracePt t="8808" x="2520950" y="6134100"/>
          <p14:tracePt t="8825" x="2546350" y="6127750"/>
          <p14:tracePt t="8841" x="2565400" y="6115050"/>
          <p14:tracePt t="8858" x="2578100" y="6102350"/>
          <p14:tracePt t="8960" x="2578100" y="6089650"/>
          <p14:tracePt t="8968" x="2571750" y="6083300"/>
          <p14:tracePt t="8976" x="2559050" y="6070600"/>
          <p14:tracePt t="8984" x="2533650" y="6064250"/>
          <p14:tracePt t="8991" x="2508250" y="6032500"/>
          <p14:tracePt t="9007" x="2482850" y="5994400"/>
          <p14:tracePt t="9025" x="2470150" y="5975350"/>
          <p14:tracePt t="9042" x="2463800" y="5956300"/>
          <p14:tracePt t="9076" x="2457450" y="5949950"/>
          <p14:tracePt t="9077" x="2451100" y="5943600"/>
          <p14:tracePt t="9092" x="2444750" y="5937250"/>
          <p14:tracePt t="9171" x="2444750" y="5930900"/>
          <p14:tracePt t="9185" x="2444750" y="5924550"/>
          <p14:tracePt t="9192" x="2438400" y="5924550"/>
          <p14:tracePt t="9209" x="2438400" y="5918200"/>
          <p14:tracePt t="9209" x="2432050" y="5918200"/>
          <p14:tracePt t="9225" x="2432050" y="5911850"/>
          <p14:tracePt t="9731" x="2432050" y="5905500"/>
          <p14:tracePt t="9745" x="2432050" y="5899150"/>
          <p14:tracePt t="9753" x="2432050" y="5892800"/>
          <p14:tracePt t="9761" x="2432050" y="5886450"/>
          <p14:tracePt t="9777" x="2438400" y="5880100"/>
          <p14:tracePt t="9777" x="2451100" y="5867400"/>
          <p14:tracePt t="9793" x="2457450" y="5861050"/>
          <p14:tracePt t="9810" x="2463800" y="5861050"/>
          <p14:tracePt t="10609" x="2463800" y="5854700"/>
          <p14:tracePt t="10610" x="2463800" y="5842000"/>
          <p14:tracePt t="10620" x="2470150" y="5842000"/>
          <p14:tracePt t="10628" x="2470150" y="5822950"/>
          <p14:tracePt t="10644" x="2470150" y="5816600"/>
          <p14:tracePt t="10661" x="2470150" y="5803900"/>
          <p14:tracePt t="10678" x="2470150" y="5797550"/>
          <p14:tracePt t="10754" x="2470150" y="5791200"/>
          <p14:tracePt t="10779" x="2482850" y="5784850"/>
          <p14:tracePt t="10787" x="2489200" y="5784850"/>
          <p14:tracePt t="10795" x="2501900" y="5778500"/>
          <p14:tracePt t="10811" x="2508250" y="5778500"/>
          <p14:tracePt t="10833" x="2514600" y="5778500"/>
          <p14:tracePt t="10833" x="2520950" y="5778500"/>
          <p14:tracePt t="10845" x="2527300" y="5772150"/>
          <p14:tracePt t="10861" x="2559050" y="5759450"/>
          <p14:tracePt t="10878" x="2603500" y="5740400"/>
          <p14:tracePt t="10895" x="2641600" y="5721350"/>
          <p14:tracePt t="10911" x="2647950" y="5715000"/>
          <p14:tracePt t="10928" x="2654300" y="5708650"/>
          <p14:tracePt t="11113" x="2654300" y="5702300"/>
          <p14:tracePt t="11145" x="2654300" y="5695950"/>
          <p14:tracePt t="11153" x="2647950" y="5689600"/>
          <p14:tracePt t="11156" x="2635250" y="5689600"/>
          <p14:tracePt t="11162" x="2622550" y="5676900"/>
          <p14:tracePt t="11178" x="2609850" y="5670550"/>
          <p14:tracePt t="11196" x="2609850" y="5664200"/>
          <p14:tracePt t="11229" x="2609850" y="5657850"/>
          <p14:tracePt t="11230" x="2603500" y="5657850"/>
          <p14:tracePt t="11291" x="2597150" y="5651500"/>
          <p14:tracePt t="11323" x="2590800" y="5651500"/>
          <p14:tracePt t="11338" x="2584450" y="5651500"/>
          <p14:tracePt t="11347" x="2578100" y="5645150"/>
          <p14:tracePt t="11393" x="2571750" y="5645150"/>
          <p14:tracePt t="11404" x="2565400" y="5638800"/>
          <p14:tracePt t="11431" x="2559050" y="5632450"/>
          <p14:tracePt t="11479" x="2552700" y="5632450"/>
          <p14:tracePt t="11493" x="2546350" y="5619750"/>
          <p14:tracePt t="11501" x="2540000" y="5619750"/>
          <p14:tracePt t="11509" x="2540000" y="5613400"/>
          <p14:tracePt t="11529" x="2533650" y="5607050"/>
          <p14:tracePt t="11529" x="2527300" y="5600700"/>
          <p14:tracePt t="11546" x="2514600" y="5594350"/>
          <p14:tracePt t="11945" x="2508250" y="5588000"/>
          <p14:tracePt t="11946" x="2501900" y="5588000"/>
          <p14:tracePt t="11963" x="2501900" y="5581650"/>
          <p14:tracePt t="11964" x="2489200" y="5568950"/>
          <p14:tracePt t="11980" x="2476500" y="5543550"/>
          <p14:tracePt t="11996" x="2463800" y="5530850"/>
          <p14:tracePt t="12013" x="2457450" y="5518150"/>
          <p14:tracePt t="12030" x="2457450" y="5511800"/>
          <p14:tracePt t="12069" x="2451100" y="5505450"/>
          <p14:tracePt t="12069" x="2444750" y="5505450"/>
          <p14:tracePt t="12085" x="2444750" y="5492750"/>
          <p14:tracePt t="12097" x="2438400" y="5486400"/>
          <p14:tracePt t="12114" x="2432050" y="5480050"/>
          <p14:tracePt t="12349" x="2432050" y="5486400"/>
          <p14:tracePt t="12363" x="2432050" y="5499100"/>
          <p14:tracePt t="12364" x="2432050" y="5511800"/>
          <p14:tracePt t="12380" x="2438400" y="5530850"/>
          <p14:tracePt t="12381" x="2438400" y="5549900"/>
          <p14:tracePt t="12397" x="2444750" y="5562600"/>
          <p14:tracePt t="12414" x="2444750" y="5581650"/>
          <p14:tracePt t="12431" x="2451100" y="5594350"/>
          <p14:tracePt t="12447" x="2451100" y="5607050"/>
          <p14:tracePt t="12464" x="2451100" y="5613400"/>
          <p14:tracePt t="12667" x="2457450" y="5594350"/>
          <p14:tracePt t="12675" x="2457450" y="5568950"/>
          <p14:tracePt t="12683" x="2457450" y="5505450"/>
          <p14:tracePt t="12699" x="2457450" y="5480050"/>
          <p14:tracePt t="12699" x="2457450" y="5435600"/>
          <p14:tracePt t="12714" x="2451100" y="5416550"/>
          <p14:tracePt t="12731" x="2451100" y="5403850"/>
          <p14:tracePt t="12749" x="2451100" y="5397500"/>
          <p14:tracePt t="12791" x="2451100" y="5384800"/>
          <p14:tracePt t="12807" x="2451100" y="5378450"/>
          <p14:tracePt t="12823" x="2451100" y="5365750"/>
          <p14:tracePt t="12824" x="2451100" y="5359400"/>
          <p14:tracePt t="12831" x="2451100" y="5346700"/>
          <p14:tracePt t="12848" x="2451100" y="5321300"/>
          <p14:tracePt t="12864" x="2457450" y="5276850"/>
          <p14:tracePt t="12881" x="2463800" y="5232400"/>
          <p14:tracePt t="12898" x="2476500" y="5168900"/>
          <p14:tracePt t="12915" x="2482850" y="5137150"/>
          <p14:tracePt t="12931" x="2489200" y="5118100"/>
          <p14:tracePt t="12948" x="2489200" y="5111750"/>
          <p14:tracePt t="12965" x="2489200" y="5092700"/>
          <p14:tracePt t="13001" x="2495550" y="5086350"/>
          <p14:tracePt t="13001" x="2495550" y="5080000"/>
          <p14:tracePt t="13015" x="2495550" y="5073650"/>
          <p14:tracePt t="13032" x="2501900" y="5048250"/>
          <p14:tracePt t="13048" x="2501900" y="5022850"/>
          <p14:tracePt t="13065" x="2501900" y="4997450"/>
          <p14:tracePt t="13082" x="2501900" y="4984750"/>
          <p14:tracePt t="13099" x="2508250" y="4959350"/>
          <p14:tracePt t="13115" x="2508250" y="4946650"/>
          <p14:tracePt t="13132" x="2508250" y="4927600"/>
          <p14:tracePt t="13132" x="2508250" y="4914900"/>
          <p14:tracePt t="13149" x="2508250" y="4902200"/>
          <p14:tracePt t="13165" x="2508250" y="4889500"/>
          <p14:tracePt t="13787" x="2508250" y="4864100"/>
          <p14:tracePt t="13793" x="2508250" y="4819650"/>
          <p14:tracePt t="13801" x="2508250" y="4775200"/>
          <p14:tracePt t="13801" x="2508250" y="4743450"/>
          <p14:tracePt t="13816" x="2508250" y="4667250"/>
          <p14:tracePt t="13833" x="2508250" y="4635500"/>
          <p14:tracePt t="13850" x="2514600" y="4610100"/>
          <p14:tracePt t="13866" x="2514600" y="4591050"/>
          <p14:tracePt t="13883" x="2514600" y="4559300"/>
          <p14:tracePt t="13900" x="2514600" y="4533900"/>
          <p14:tracePt t="13917" x="2514600" y="4489450"/>
          <p14:tracePt t="13933" x="2514600" y="4445000"/>
          <p14:tracePt t="13950" x="2514600" y="4400550"/>
          <p14:tracePt t="13966" x="2514600" y="4375150"/>
          <p14:tracePt t="13983" x="2514600" y="4356100"/>
          <p14:tracePt t="14000" x="2514600" y="4343400"/>
          <p14:tracePt t="14016" x="2514600" y="4318000"/>
          <p14:tracePt t="14034" x="2514600" y="4286250"/>
          <p14:tracePt t="14050" x="2514600" y="4267200"/>
          <p14:tracePt t="14221" x="2514600" y="4279900"/>
          <p14:tracePt t="14229" x="2514600" y="4298950"/>
          <p14:tracePt t="14229" x="2514600" y="4318000"/>
          <p14:tracePt t="14244" x="2514600" y="4324350"/>
          <p14:tracePt t="14252" x="2508250" y="4343400"/>
          <p14:tracePt t="14259" x="2508250" y="4356100"/>
          <p14:tracePt t="14267" x="2508250" y="4375150"/>
          <p14:tracePt t="14284" x="2501900" y="4400550"/>
          <p14:tracePt t="14301" x="2501900" y="4419600"/>
          <p14:tracePt t="14317" x="2495550" y="4432300"/>
          <p14:tracePt t="14334" x="2495550" y="4438650"/>
          <p14:tracePt t="14369" x="2495550" y="4445000"/>
          <p14:tracePt t="14369" x="2495550" y="4451350"/>
          <p14:tracePt t="14384" x="2495550" y="4470400"/>
          <p14:tracePt t="14401" x="2489200" y="4483100"/>
          <p14:tracePt t="14608" x="2489200" y="4476750"/>
          <p14:tracePt t="14617" x="2489200" y="4419600"/>
          <p14:tracePt t="14634" x="2489200" y="4356100"/>
          <p14:tracePt t="14635" x="2501900" y="4222750"/>
          <p14:tracePt t="14651" x="2501900" y="4089400"/>
          <p14:tracePt t="14668" x="2508250" y="3949700"/>
          <p14:tracePt t="14684" x="2527300" y="3803650"/>
          <p14:tracePt t="14701" x="2527300" y="3663950"/>
          <p14:tracePt t="14718" x="2533650" y="3435350"/>
          <p14:tracePt t="14735" x="2540000" y="3302000"/>
          <p14:tracePt t="14751" x="2540000" y="3175000"/>
          <p14:tracePt t="14768" x="2540000" y="3054350"/>
          <p14:tracePt t="14785" x="2527300" y="2959100"/>
          <p14:tracePt t="14801" x="2520950" y="2895600"/>
          <p14:tracePt t="14818" x="2514600" y="2819400"/>
          <p14:tracePt t="14835" x="2514600" y="2794000"/>
          <p14:tracePt t="14851" x="2514600" y="2755900"/>
          <p14:tracePt t="14868" x="2508250" y="2717800"/>
          <p14:tracePt t="14885" x="2501900" y="2667000"/>
          <p14:tracePt t="14901" x="2495550" y="2622550"/>
          <p14:tracePt t="14918" x="2495550" y="2565400"/>
          <p14:tracePt t="14935" x="2489200" y="2533650"/>
          <p14:tracePt t="14951" x="2482850" y="2495550"/>
          <p14:tracePt t="14968" x="2482850" y="2470150"/>
          <p14:tracePt t="14985" x="2476500" y="2451100"/>
          <p14:tracePt t="15002" x="2476500" y="2432050"/>
          <p14:tracePt t="15018" x="2476500" y="2419350"/>
          <p14:tracePt t="15035" x="2470150" y="2419350"/>
          <p14:tracePt t="15098" x="2470150" y="2413000"/>
          <p14:tracePt t="15111" x="2470150" y="2400300"/>
          <p14:tracePt t="15114" x="2463800" y="2400300"/>
          <p14:tracePt t="15118" x="2463800" y="2387600"/>
          <p14:tracePt t="15135" x="2463800" y="2381250"/>
          <p14:tracePt t="15193" x="2463800" y="2368550"/>
          <p14:tracePt t="15200" x="2463800" y="2362200"/>
          <p14:tracePt t="15203" x="2463800" y="2355850"/>
          <p14:tracePt t="15395" x="2463800" y="2349500"/>
          <p14:tracePt t="15411" x="2470150" y="2336800"/>
          <p14:tracePt t="15412" x="2476500" y="2311400"/>
          <p14:tracePt t="15419" x="2482850" y="2247900"/>
          <p14:tracePt t="15435" x="2482850" y="2209800"/>
          <p14:tracePt t="15452" x="2489200" y="2165350"/>
          <p14:tracePt t="15469" x="2489200" y="2133600"/>
          <p14:tracePt t="15486" x="2489200" y="2082800"/>
          <p14:tracePt t="15502" x="2495550" y="1993900"/>
          <p14:tracePt t="15518" x="2495550" y="1930400"/>
          <p14:tracePt t="15535" x="2495550" y="1898650"/>
          <p14:tracePt t="15552" x="2501900" y="1879600"/>
          <p14:tracePt t="15569" x="2501900" y="1860550"/>
          <p14:tracePt t="15587" x="2501900" y="1847850"/>
          <p14:tracePt t="15603" x="2501900" y="1828800"/>
          <p14:tracePt t="15619" x="2508250" y="1809750"/>
          <p14:tracePt t="15636" x="2508250" y="1790700"/>
          <p14:tracePt t="15653" x="2508250" y="1784350"/>
          <p14:tracePt t="15669" x="2508250" y="1771650"/>
          <p14:tracePt t="15686" x="2508250" y="1733550"/>
          <p14:tracePt t="15702" x="2508250" y="1695450"/>
          <p14:tracePt t="15719" x="2508250" y="1644650"/>
          <p14:tracePt t="15736" x="2508250" y="1606550"/>
          <p14:tracePt t="15753" x="2508250" y="1593850"/>
          <p14:tracePt t="15769" x="2508250" y="1581150"/>
          <p14:tracePt t="15786" x="2508250" y="1574800"/>
          <p14:tracePt t="15821" x="2508250" y="1568450"/>
          <p14:tracePt t="15821" x="2508250" y="1555750"/>
          <p14:tracePt t="15836" x="2508250" y="1543050"/>
          <p14:tracePt t="15853" x="2501900" y="1536700"/>
          <p14:tracePt t="15869" x="2501900" y="1517650"/>
          <p14:tracePt t="15886" x="2501900" y="1504950"/>
          <p14:tracePt t="15903" x="2501900" y="1492250"/>
          <p14:tracePt t="15920" x="2501900" y="1473200"/>
          <p14:tracePt t="15936" x="2501900" y="1466850"/>
          <p14:tracePt t="16186" x="2501900" y="1479550"/>
          <p14:tracePt t="16195" x="2501900" y="1492250"/>
          <p14:tracePt t="16203" x="2495550" y="1498600"/>
          <p14:tracePt t="16204" x="2489200" y="1524000"/>
          <p14:tracePt t="16220" x="2482850" y="1549400"/>
          <p14:tracePt t="16237" x="2482850" y="1581150"/>
          <p14:tracePt t="16253" x="2482850" y="1600200"/>
          <p14:tracePt t="16270" x="2470150" y="1651000"/>
          <p14:tracePt t="16287" x="2463800" y="1663700"/>
          <p14:tracePt t="16304" x="2457450" y="1689100"/>
          <p14:tracePt t="16320" x="2457450" y="1695450"/>
          <p14:tracePt t="16337" x="2451100" y="1708150"/>
          <p14:tracePt t="16354" x="2451100" y="1720850"/>
          <p14:tracePt t="16371" x="2451100" y="1739900"/>
          <p14:tracePt t="16387" x="2444750" y="1758950"/>
          <p14:tracePt t="16404" x="2438400" y="1784350"/>
          <p14:tracePt t="16421" x="2432050" y="1809750"/>
          <p14:tracePt t="16437" x="2425700" y="1841500"/>
          <p14:tracePt t="16454" x="2425700" y="1879600"/>
          <p14:tracePt t="16471" x="2419350" y="1924050"/>
          <p14:tracePt t="16487" x="2406650" y="1974850"/>
          <p14:tracePt t="16504" x="2393950" y="2051050"/>
          <p14:tracePt t="16521" x="2393950" y="2101850"/>
          <p14:tracePt t="16537" x="2393950" y="2152650"/>
          <p14:tracePt t="16554" x="2393950" y="2216150"/>
          <p14:tracePt t="16571" x="2393950" y="2317750"/>
          <p14:tracePt t="16587" x="2393950" y="2400300"/>
          <p14:tracePt t="16604" x="2393950" y="2527300"/>
          <p14:tracePt t="16621" x="2393950" y="2590800"/>
          <p14:tracePt t="16637" x="2393950" y="2654300"/>
          <p14:tracePt t="16654" x="2393950" y="2717800"/>
          <p14:tracePt t="16671" x="2393950" y="2762250"/>
          <p14:tracePt t="16688" x="2393950" y="2806700"/>
          <p14:tracePt t="16704" x="2393950" y="2851150"/>
          <p14:tracePt t="16721" x="2393950" y="2876550"/>
          <p14:tracePt t="16737" x="2393950" y="2933700"/>
          <p14:tracePt t="16755" x="2393950" y="2990850"/>
          <p14:tracePt t="16771" x="2393950" y="3060700"/>
          <p14:tracePt t="16788" x="2393950" y="3149600"/>
          <p14:tracePt t="16804" x="2387600" y="3225800"/>
          <p14:tracePt t="16821" x="2387600" y="3302000"/>
          <p14:tracePt t="16838" x="2387600" y="3416300"/>
          <p14:tracePt t="16855" x="2387600" y="3505200"/>
          <p14:tracePt t="16871" x="2387600" y="3638550"/>
          <p14:tracePt t="16888" x="2400300" y="3765550"/>
          <p14:tracePt t="16905" x="2406650" y="3867150"/>
          <p14:tracePt t="16921" x="2406650" y="3943350"/>
          <p14:tracePt t="16938" x="2406650" y="3994150"/>
          <p14:tracePt t="16955" x="2406650" y="4051300"/>
          <p14:tracePt t="16971" x="2413000" y="4083050"/>
          <p14:tracePt t="16988" x="2413000" y="4102100"/>
          <p14:tracePt t="17005" x="2413000" y="4121150"/>
          <p14:tracePt t="17021" x="2419350" y="4159250"/>
          <p14:tracePt t="17038" x="2425700" y="4197350"/>
          <p14:tracePt t="17055" x="2425700" y="4254500"/>
          <p14:tracePt t="17071" x="2432050" y="4375150"/>
          <p14:tracePt t="17089" x="2438400" y="4476750"/>
          <p14:tracePt t="17105" x="2438400" y="4584700"/>
          <p14:tracePt t="17121" x="2438400" y="4699000"/>
          <p14:tracePt t="17138" x="2451100" y="4800600"/>
          <p14:tracePt t="17155" x="2463800" y="4876800"/>
          <p14:tracePt t="17172" x="2463800" y="4933950"/>
          <p14:tracePt t="17189" x="2463800" y="4959350"/>
          <p14:tracePt t="17206" x="2463800" y="4972050"/>
          <p14:tracePt t="17222" x="2470150" y="4972050"/>
          <p14:tracePt t="17266" x="2470150" y="4978400"/>
          <p14:tracePt t="17320" x="2470150" y="4984750"/>
          <p14:tracePt t="17344" x="2470150" y="4991100"/>
          <p14:tracePt t="17352" x="2470150" y="5003800"/>
          <p14:tracePt t="17367" x="2476500" y="5010150"/>
          <p14:tracePt t="17374" x="2476500" y="5016500"/>
          <p14:tracePt t="17389" x="2476500" y="5022850"/>
          <p14:tracePt t="17406" x="2476500" y="5029200"/>
          <p14:tracePt t="17407" x="2476500" y="5035550"/>
          <p14:tracePt t="17422" x="2476500" y="5048250"/>
          <p14:tracePt t="17439" x="2476500" y="5060950"/>
          <p14:tracePt t="17455" x="2476500" y="5073650"/>
          <p14:tracePt t="18525" x="2476500" y="5067300"/>
          <p14:tracePt t="18549" x="2476500" y="5060950"/>
          <p14:tracePt t="18586" x="2476500" y="5054600"/>
          <p14:tracePt t="18597" x="2482850" y="5048250"/>
          <p14:tracePt t="18648" x="2489200" y="5048250"/>
          <p14:tracePt t="18656" x="2495550" y="5048250"/>
          <p14:tracePt t="18674" x="2514600" y="5048250"/>
          <p14:tracePt t="18675" x="2533650" y="5048250"/>
          <p14:tracePt t="18691" x="2584450" y="5054600"/>
          <p14:tracePt t="18708" x="2787650" y="5149850"/>
          <p14:tracePt t="18724" x="3276600" y="5372100"/>
          <p14:tracePt t="18741" x="3898900" y="5594350"/>
          <p14:tracePt t="18758" x="4629150" y="5797550"/>
          <p14:tracePt t="18775" x="4927600" y="5861050"/>
          <p14:tracePt t="18791" x="5092700" y="5892800"/>
          <p14:tracePt t="18808" x="5149850" y="5905500"/>
          <p14:tracePt t="18968" x="5168900" y="5918200"/>
          <p14:tracePt t="18976" x="5207000" y="5937250"/>
          <p14:tracePt t="18984" x="5232400" y="5956300"/>
          <p14:tracePt t="18985" x="5245100" y="5962650"/>
          <p14:tracePt t="18991" x="5257800" y="5962650"/>
          <p14:tracePt t="19008" x="5264150" y="5969000"/>
          <p14:tracePt t="19045" x="5276850" y="5969000"/>
          <p14:tracePt t="19054" x="5295900" y="5975350"/>
          <p14:tracePt t="19060" x="5353050" y="5975350"/>
          <p14:tracePt t="19075" x="5441950" y="5981700"/>
          <p14:tracePt t="19091" x="5575300" y="5981700"/>
          <p14:tracePt t="19109" x="5708650" y="5956300"/>
          <p14:tracePt t="19125" x="5854700" y="5943600"/>
          <p14:tracePt t="19142" x="6038850" y="5930900"/>
          <p14:tracePt t="19159" x="6197600" y="5930900"/>
          <p14:tracePt t="19175" x="6299200" y="5930900"/>
          <p14:tracePt t="19192" x="6324600" y="5930900"/>
          <p14:tracePt t="19566" x="6324600" y="5924550"/>
          <p14:tracePt t="19577" x="6330950" y="5918200"/>
          <p14:tracePt t="19592" x="6330950" y="5905500"/>
          <p14:tracePt t="19593" x="6343650" y="5886450"/>
          <p14:tracePt t="19609" x="6350000" y="5867400"/>
          <p14:tracePt t="19626" x="6350000" y="5861050"/>
          <p14:tracePt t="19815" x="6350000" y="5854700"/>
          <p14:tracePt t="19822" x="6350000" y="5848350"/>
          <p14:tracePt t="19826" x="6324600" y="5842000"/>
          <p14:tracePt t="19843" x="6267450" y="5822950"/>
          <p14:tracePt t="19843" x="6102350" y="5765800"/>
          <p14:tracePt t="19859" x="5784850" y="5689600"/>
          <p14:tracePt t="19876" x="5257800" y="5562600"/>
          <p14:tracePt t="19894" x="5054600" y="5524500"/>
          <p14:tracePt t="19909" x="4972050" y="5518150"/>
          <p14:tracePt t="19926" x="4940300" y="5511800"/>
          <p14:tracePt t="19943" x="4908550" y="5499100"/>
          <p14:tracePt t="19960" x="4883150" y="5492750"/>
          <p14:tracePt t="19976" x="4838700" y="5480050"/>
          <p14:tracePt t="19993" x="4737100" y="5454650"/>
          <p14:tracePt t="20010" x="4610100" y="5422900"/>
          <p14:tracePt t="20026" x="4495800" y="5397500"/>
          <p14:tracePt t="20043" x="4318000" y="5365750"/>
          <p14:tracePt t="20060" x="4019550" y="5289550"/>
          <p14:tracePt t="20077" x="3619500" y="5175250"/>
          <p14:tracePt t="20093" x="3251200" y="5092700"/>
          <p14:tracePt t="20110" x="2997200" y="5022850"/>
          <p14:tracePt t="20127" x="2933700" y="5003800"/>
          <p14:tracePt t="20189" x="2927350" y="5003800"/>
          <p14:tracePt t="20218" x="2921000" y="4997450"/>
          <p14:tracePt t="20226" x="2914650" y="4997450"/>
          <p14:tracePt t="20312" x="2889250" y="4991100"/>
          <p14:tracePt t="20320" x="2863850" y="4984750"/>
          <p14:tracePt t="20328" x="2794000" y="4978400"/>
          <p14:tracePt t="20343" x="2749550" y="4972050"/>
          <p14:tracePt t="20344" x="2686050" y="4959350"/>
          <p14:tracePt t="20360" x="2647950" y="4959350"/>
          <p14:tracePt t="20377" x="2597150" y="4946650"/>
          <p14:tracePt t="20394" x="2571750" y="4940300"/>
          <p14:tracePt t="20410" x="2546350" y="4933950"/>
          <p14:tracePt t="20427" x="2533650" y="4927600"/>
          <p14:tracePt t="20498" x="2527300" y="4927600"/>
          <p14:tracePt t="20506" x="2514600" y="4927600"/>
          <p14:tracePt t="20513" x="2508250" y="4927600"/>
          <p14:tracePt t="20527" x="2501900" y="4927600"/>
          <p14:tracePt t="20528" x="2495550" y="4927600"/>
          <p14:tracePt t="20716" x="2489200" y="4927600"/>
          <p14:tracePt t="20918" x="2482850" y="4927600"/>
          <p14:tracePt t="20934" x="2476500" y="4927600"/>
          <p14:tracePt t="20948" x="2476500" y="4921250"/>
          <p14:tracePt t="20964" x="2470150" y="4921250"/>
          <p14:tracePt t="20973" x="2463800" y="4921250"/>
          <p14:tracePt t="20980" x="2457450" y="4921250"/>
          <p14:tracePt t="20994" x="2457450" y="4914900"/>
          <p14:tracePt t="20996" x="2432050" y="4908550"/>
          <p14:tracePt t="21011" x="2419350" y="4902200"/>
          <p14:tracePt t="21028" x="2413000" y="4895850"/>
          <p14:tracePt t="21045" x="2413000" y="4889500"/>
          <p14:tracePt t="21062" x="2406650" y="4889500"/>
          <p14:tracePt t="21104" x="2400300" y="4889500"/>
          <p14:tracePt t="21128" x="2400300" y="4883150"/>
          <p14:tracePt t="21142" x="2393950" y="4883150"/>
          <p14:tracePt t="21154" x="2381250" y="4883150"/>
          <p14:tracePt t="21161" x="2381250" y="4876800"/>
          <p14:tracePt t="21162" x="2368550" y="4870450"/>
          <p14:tracePt t="21178" x="2362200" y="4870450"/>
          <p14:tracePt t="21228" x="2355850" y="4870450"/>
          <p14:tracePt t="21244" x="2349500" y="4870450"/>
          <p14:tracePt t="21254" x="2343150" y="4864100"/>
          <p14:tracePt t="21262" x="2336800" y="4857750"/>
          <p14:tracePt t="21262" x="2324100" y="4851400"/>
          <p14:tracePt t="21279" x="2305050" y="4845050"/>
          <p14:tracePt t="21295" x="2286000" y="4838700"/>
          <p14:tracePt t="21313" x="2266950" y="4832350"/>
          <p14:tracePt t="21328" x="2254250" y="4826000"/>
          <p14:tracePt t="21345" x="2216150" y="4806950"/>
          <p14:tracePt t="21362" x="2190750" y="4806950"/>
          <p14:tracePt t="21379" x="2171700" y="4800600"/>
          <p14:tracePt t="21395" x="2152650" y="4794250"/>
          <p14:tracePt t="21412" x="2133600" y="4794250"/>
          <p14:tracePt t="21428" x="2120900" y="4787900"/>
          <p14:tracePt t="21445" x="2089150" y="4775200"/>
          <p14:tracePt t="21462" x="2063750" y="4768850"/>
          <p14:tracePt t="21479" x="2025650" y="4762500"/>
          <p14:tracePt t="21495" x="1987550" y="4756150"/>
          <p14:tracePt t="21512" x="1974850" y="4756150"/>
          <p14:tracePt t="21529" x="1949450" y="4749800"/>
          <p14:tracePt t="21547" x="1905000" y="4749800"/>
          <p14:tracePt t="21562" x="1879600" y="4743450"/>
          <p14:tracePt t="21579" x="1854200" y="4737100"/>
          <p14:tracePt t="21596" x="1822450" y="4730750"/>
          <p14:tracePt t="21612" x="1797050" y="4730750"/>
          <p14:tracePt t="21629" x="1758950" y="4730750"/>
          <p14:tracePt t="21646" x="1727200" y="4730750"/>
          <p14:tracePt t="21662" x="1682750" y="4730750"/>
          <p14:tracePt t="21679" x="1625600" y="4730750"/>
          <p14:tracePt t="21696" x="1593850" y="4730750"/>
          <p14:tracePt t="21712" x="1536700" y="4724400"/>
          <p14:tracePt t="21729" x="1466850" y="4724400"/>
          <p14:tracePt t="21746" x="1390650" y="4724400"/>
          <p14:tracePt t="21763" x="1314450" y="4724400"/>
          <p14:tracePt t="21779" x="1231900" y="4724400"/>
          <p14:tracePt t="21779" x="1200150" y="4724400"/>
          <p14:tracePt t="21796" x="1149350" y="4724400"/>
          <p14:tracePt t="21812" x="1079500" y="4724400"/>
          <p14:tracePt t="21829" x="1028700" y="4724400"/>
          <p14:tracePt t="21846" x="984250" y="4724400"/>
          <p14:tracePt t="21863" x="965200" y="4724400"/>
          <p14:tracePt t="21879" x="927100" y="4730750"/>
          <p14:tracePt t="21896" x="844550" y="4743450"/>
          <p14:tracePt t="21913" x="774700" y="4756150"/>
          <p14:tracePt t="21929" x="685800" y="4768850"/>
          <p14:tracePt t="21946" x="615950" y="4781550"/>
          <p14:tracePt t="21963" x="539750" y="4806950"/>
          <p14:tracePt t="21979" x="508000" y="4819650"/>
          <p14:tracePt t="21996" x="482600" y="4826000"/>
          <p14:tracePt t="22013" x="476250" y="4832350"/>
          <p14:tracePt t="22122" x="495300" y="4832350"/>
          <p14:tracePt t="22130" x="590550" y="4845050"/>
          <p14:tracePt t="22146" x="774700" y="4864100"/>
          <p14:tracePt t="22163" x="914400" y="4883150"/>
          <p14:tracePt t="22163" x="1181100" y="4914900"/>
          <p14:tracePt t="22180" x="1460500" y="4933950"/>
          <p14:tracePt t="22197" x="1670050" y="4953000"/>
          <p14:tracePt t="22213" x="1822450" y="4965700"/>
          <p14:tracePt t="22230" x="1936750" y="4965700"/>
          <p14:tracePt t="22247" x="1949450" y="4965700"/>
          <p14:tracePt t="22526" x="1955800" y="4965700"/>
          <p14:tracePt t="22534" x="1962150" y="4959350"/>
          <p14:tracePt t="22535" x="1968500" y="4959350"/>
          <p14:tracePt t="22548" x="1974850" y="4953000"/>
          <p14:tracePt t="22564" x="2006600" y="4940300"/>
          <p14:tracePt t="22581" x="2012950" y="4933950"/>
          <p14:tracePt t="22597" x="2025650" y="4933950"/>
          <p14:tracePt t="22614" x="2032000" y="4933950"/>
          <p14:tracePt t="22631" x="2038350" y="4927600"/>
          <p14:tracePt t="22761" x="2025650" y="4933950"/>
          <p14:tracePt t="22769" x="2000250" y="4940300"/>
          <p14:tracePt t="22775" x="1949450" y="4946650"/>
          <p14:tracePt t="22783" x="1847850" y="4991100"/>
          <p14:tracePt t="22799" x="1695450" y="5035550"/>
          <p14:tracePt t="22816" x="1657350" y="5054600"/>
          <p14:tracePt t="22832" x="1631950" y="5067300"/>
          <p14:tracePt t="22849" x="1612900" y="5073650"/>
          <p14:tracePt t="22865" x="1574800" y="5080000"/>
          <p14:tracePt t="22882" x="1530350" y="5092700"/>
          <p14:tracePt t="22899" x="1466850" y="5105400"/>
          <p14:tracePt t="22916" x="1422400" y="5118100"/>
          <p14:tracePt t="22932" x="1384300" y="5130800"/>
          <p14:tracePt t="22948" x="1352550" y="5137150"/>
          <p14:tracePt t="22965" x="1327150" y="5149850"/>
          <p14:tracePt t="22982" x="1301750" y="5162550"/>
          <p14:tracePt t="22998" x="1244600" y="5162550"/>
          <p14:tracePt t="23014" x="1143000" y="5162550"/>
          <p14:tracePt t="23031" x="996950" y="5175250"/>
          <p14:tracePt t="23048" x="920750" y="5187950"/>
          <p14:tracePt t="23065" x="882650" y="5194300"/>
          <p14:tracePt t="23081" x="850900" y="5200650"/>
          <p14:tracePt t="23098" x="844550" y="5200650"/>
          <p14:tracePt t="23115" x="831850" y="5200650"/>
          <p14:tracePt t="23156" x="819150" y="5200650"/>
          <p14:tracePt t="23164" x="800100" y="5207000"/>
          <p14:tracePt t="23181" x="787400" y="5207000"/>
          <p14:tracePt t="23182" x="742950" y="5207000"/>
          <p14:tracePt t="23198" x="673100" y="5207000"/>
          <p14:tracePt t="23215" x="615950" y="5207000"/>
          <p14:tracePt t="23231" x="412750" y="5207000"/>
          <p14:tracePt t="23249" x="304800" y="5207000"/>
          <p14:tracePt t="23265" x="260350" y="5200650"/>
          <p14:tracePt t="23282" x="254000" y="5200650"/>
          <p14:tracePt t="23389" x="260350" y="5187950"/>
          <p14:tracePt t="23397" x="279400" y="5181600"/>
          <p14:tracePt t="23405" x="311150" y="5175250"/>
          <p14:tracePt t="23405" x="355600" y="5168900"/>
          <p14:tracePt t="23421" x="438150" y="5143500"/>
          <p14:tracePt t="23429" x="546100" y="5105400"/>
          <p14:tracePt t="23437" x="800100" y="5048250"/>
          <p14:tracePt t="23450" x="1123950" y="4972050"/>
          <p14:tracePt t="23466" x="1447800" y="4864100"/>
          <p14:tracePt t="23483" x="1587500" y="4813300"/>
          <p14:tracePt t="23500" x="1670050" y="4787900"/>
          <p14:tracePt t="23516" x="1746250" y="4762500"/>
          <p14:tracePt t="23532" x="1809750" y="4724400"/>
          <p14:tracePt t="23549" x="1873250" y="4679950"/>
          <p14:tracePt t="23566" x="1962150" y="4629150"/>
          <p14:tracePt t="23582" x="2070100" y="4572000"/>
          <p14:tracePt t="23599" x="2101850" y="4559300"/>
          <p14:tracePt t="23615" x="2114550" y="4546600"/>
          <p14:tracePt t="23632" x="2133600" y="4540250"/>
          <p14:tracePt t="23649" x="2152650" y="4527550"/>
          <p14:tracePt t="23666" x="2197100" y="4508500"/>
          <p14:tracePt t="23683" x="2273300" y="4483100"/>
          <p14:tracePt t="23699" x="2311400" y="4470400"/>
          <p14:tracePt t="23716" x="2317750" y="4464050"/>
          <p14:tracePt t="23778" x="2317750" y="4457700"/>
          <p14:tracePt t="23784" x="2324100" y="4451350"/>
          <p14:tracePt t="23800" x="2330450" y="4451350"/>
          <p14:tracePt t="23949" x="2324100" y="4451350"/>
          <p14:tracePt t="23957" x="2311400" y="4451350"/>
          <p14:tracePt t="23961" x="2292350" y="4457700"/>
          <p14:tracePt t="23967" x="2222500" y="4483100"/>
          <p14:tracePt t="23984" x="2139950" y="4502150"/>
          <p14:tracePt t="24001" x="2070100" y="4508500"/>
          <p14:tracePt t="24017" x="2025650" y="4514850"/>
          <p14:tracePt t="24034" x="1943100" y="4514850"/>
          <p14:tracePt t="24051" x="1905000" y="4508500"/>
          <p14:tracePt t="24067" x="1860550" y="4508500"/>
          <p14:tracePt t="24084" x="1835150" y="4502150"/>
          <p14:tracePt t="24100" x="1803400" y="4502150"/>
          <p14:tracePt t="24118" x="1765300" y="4495800"/>
          <p14:tracePt t="24134" x="1714500" y="4489450"/>
          <p14:tracePt t="24151" x="1663700" y="4483100"/>
          <p14:tracePt t="24167" x="1631950" y="4470400"/>
          <p14:tracePt t="24184" x="1574800" y="4457700"/>
          <p14:tracePt t="24201" x="1530350" y="4445000"/>
          <p14:tracePt t="24217" x="1473200" y="4425950"/>
          <p14:tracePt t="24234" x="1409700" y="4400550"/>
          <p14:tracePt t="24251" x="1320800" y="4362450"/>
          <p14:tracePt t="24268" x="1244600" y="4330700"/>
          <p14:tracePt t="24284" x="1143000" y="4292600"/>
          <p14:tracePt t="24302" x="1028700" y="4260850"/>
          <p14:tracePt t="24318" x="946150" y="4235450"/>
          <p14:tracePt t="24335" x="869950" y="4210050"/>
          <p14:tracePt t="24351" x="831850" y="4191000"/>
          <p14:tracePt t="24368" x="800100" y="4171950"/>
          <p14:tracePt t="24384" x="742950" y="4146550"/>
          <p14:tracePt t="24401" x="717550" y="4133850"/>
          <p14:tracePt t="24417" x="704850" y="4133850"/>
          <p14:tracePt t="24434" x="698500" y="4133850"/>
          <p14:tracePt t="24609" x="711200" y="4133850"/>
          <p14:tracePt t="24617" x="736600" y="4133850"/>
          <p14:tracePt t="24619" x="787400" y="4133850"/>
          <p14:tracePt t="24636" x="819150" y="4133850"/>
          <p14:tracePt t="24652" x="838200" y="4140200"/>
          <p14:tracePt t="24687" x="844550" y="4140200"/>
          <p14:tracePt t="24687" x="850900" y="4146550"/>
          <p14:tracePt t="24702" x="876300" y="4159250"/>
          <p14:tracePt t="24718" x="958850" y="4197350"/>
          <p14:tracePt t="24735" x="1047750" y="4260850"/>
          <p14:tracePt t="24752" x="1155700" y="4318000"/>
          <p14:tracePt t="24768" x="1257300" y="4368800"/>
          <p14:tracePt t="24785" x="1327150" y="4413250"/>
          <p14:tracePt t="24802" x="1352550" y="4432300"/>
          <p14:tracePt t="24802" x="1365250" y="4438650"/>
          <p14:tracePt t="24819" x="1377950" y="4445000"/>
          <p14:tracePt t="24835" x="1397000" y="4451350"/>
          <p14:tracePt t="24852" x="1441450" y="4464050"/>
          <p14:tracePt t="24869" x="1492250" y="4483100"/>
          <p14:tracePt t="24886" x="1549400" y="4508500"/>
          <p14:tracePt t="24903" x="1644650" y="4527550"/>
          <p14:tracePt t="24918" x="1803400" y="4552950"/>
          <p14:tracePt t="24935" x="1905000" y="4578350"/>
          <p14:tracePt t="24951" x="1987550" y="4591050"/>
          <p14:tracePt t="24968" x="2063750" y="4603750"/>
          <p14:tracePt t="24984" x="2133600" y="4610100"/>
          <p14:tracePt t="25001" x="2190750" y="4610100"/>
          <p14:tracePt t="25018" x="2241550" y="4610100"/>
          <p14:tracePt t="25035" x="2286000" y="4610100"/>
          <p14:tracePt t="25051" x="2317750" y="4610100"/>
          <p14:tracePt t="25068" x="2330450" y="4610100"/>
          <p14:tracePt t="25085" x="2343150" y="4610100"/>
          <p14:tracePt t="25101" x="2343150" y="4603750"/>
          <p14:tracePt t="25118" x="2355850" y="4603750"/>
          <p14:tracePt t="25135" x="2362200" y="4603750"/>
          <p14:tracePt t="25151" x="2368550" y="4603750"/>
          <p14:tracePt t="25301" x="2368550" y="4597400"/>
          <p14:tracePt t="25355" x="2368550" y="4584700"/>
          <p14:tracePt t="25363" x="2368550" y="4533900"/>
          <p14:tracePt t="25371" x="2368550" y="4470400"/>
          <p14:tracePt t="25378" x="2368550" y="4381500"/>
          <p14:tracePt t="25386" x="2349500" y="4089400"/>
          <p14:tracePt t="25403" x="2330450" y="3892550"/>
          <p14:tracePt t="25419" x="2311400" y="3714750"/>
          <p14:tracePt t="25436" x="2286000" y="3543300"/>
          <p14:tracePt t="25453" x="2260600" y="3346450"/>
          <p14:tracePt t="25470" x="2222500" y="3136900"/>
          <p14:tracePt t="25486" x="2152650" y="2870200"/>
          <p14:tracePt t="25503" x="2139950" y="2736850"/>
          <p14:tracePt t="25520" x="2127250" y="2667000"/>
          <p14:tracePt t="25536" x="2127250" y="2641600"/>
          <p14:tracePt t="25553" x="2127250" y="2628900"/>
          <p14:tracePt t="25570" x="2127250" y="2622550"/>
          <p14:tracePt t="25586" x="2127250" y="2609850"/>
          <p14:tracePt t="25602" x="2133600" y="2578100"/>
          <p14:tracePt t="25619" x="2146300" y="2552700"/>
          <p14:tracePt t="25635" x="2152650" y="2514600"/>
          <p14:tracePt t="25652" x="2171700" y="2463800"/>
          <p14:tracePt t="25668" x="2184400" y="2425700"/>
          <p14:tracePt t="25685" x="2203450" y="2393950"/>
          <p14:tracePt t="25702" x="2222500" y="2349500"/>
          <p14:tracePt t="25719" x="2222500" y="2324100"/>
          <p14:tracePt t="25736" x="2228850" y="2317750"/>
          <p14:tracePt t="26187" x="2241550" y="2317750"/>
          <p14:tracePt t="26193" x="2247900" y="2317750"/>
          <p14:tracePt t="26204" x="2260600" y="2317750"/>
          <p14:tracePt t="26205" x="2273300" y="2317750"/>
          <p14:tracePt t="26221" x="2305050" y="2317750"/>
          <p14:tracePt t="26237" x="2324100" y="2317750"/>
          <p14:tracePt t="26254" x="2330450" y="2317750"/>
          <p14:tracePt t="26319" x="2336800" y="2317750"/>
          <p14:tracePt t="26335" x="2343150" y="2317750"/>
          <p14:tracePt t="26347" x="2349500" y="2317750"/>
          <p14:tracePt t="26506" x="2317750" y="2324100"/>
          <p14:tracePt t="26514" x="2292350" y="2343150"/>
          <p14:tracePt t="26522" x="2171700" y="2362200"/>
          <p14:tracePt t="26531" x="2114550" y="2381250"/>
          <p14:tracePt t="26539" x="1993900" y="2432050"/>
          <p14:tracePt t="26557" x="1885950" y="2489200"/>
          <p14:tracePt t="26572" x="1790700" y="2527300"/>
          <p14:tracePt t="26589" x="1765300" y="2540000"/>
          <p14:tracePt t="26606" x="1752600" y="2546350"/>
          <p14:tracePt t="26646" x="1746250" y="2546350"/>
          <p14:tracePt t="26656" x="1739900" y="2546350"/>
          <p14:tracePt t="26662" x="1727200" y="2559050"/>
          <p14:tracePt t="26677" x="1714500" y="2559050"/>
          <p14:tracePt t="26689" x="1689100" y="2565400"/>
          <p14:tracePt t="26706" x="1657350" y="2571750"/>
          <p14:tracePt t="26723" x="1606550" y="2578100"/>
          <p14:tracePt t="26739" x="1530350" y="2590800"/>
          <p14:tracePt t="26756" x="1466850" y="2597150"/>
          <p14:tracePt t="26773" x="1403350" y="2603500"/>
          <p14:tracePt t="26790" x="1346200" y="2603500"/>
          <p14:tracePt t="26806" x="1327150" y="2603500"/>
          <p14:tracePt t="26806" x="1320800" y="2603500"/>
          <p14:tracePt t="26918" x="1320800" y="2597150"/>
          <p14:tracePt t="26926" x="1320800" y="2584450"/>
          <p14:tracePt t="26940" x="1339850" y="2559050"/>
          <p14:tracePt t="26942" x="1390650" y="2501900"/>
          <p14:tracePt t="26956" x="1555750" y="2393950"/>
          <p14:tracePt t="26973" x="1695450" y="2324100"/>
          <p14:tracePt t="26990" x="1885950" y="2260600"/>
          <p14:tracePt t="27006" x="2019300" y="2235200"/>
          <p14:tracePt t="27023" x="2101850" y="2222500"/>
          <p14:tracePt t="27040" x="2108200" y="2222500"/>
          <p14:tracePt t="27057" x="2114550" y="2222500"/>
          <p14:tracePt t="27182" x="2089150" y="2235200"/>
          <p14:tracePt t="27182" x="2051050" y="2247900"/>
          <p14:tracePt t="27190" x="1993900" y="2273300"/>
          <p14:tracePt t="27207" x="1905000" y="2292350"/>
          <p14:tracePt t="27208" x="1689100" y="2343150"/>
          <p14:tracePt t="27224" x="1390650" y="2413000"/>
          <p14:tracePt t="27240" x="990600" y="2457450"/>
          <p14:tracePt t="27257" x="603250" y="2495550"/>
          <p14:tracePt t="27273" x="266700" y="2514600"/>
          <p14:tracePt t="27290" x="228600" y="2514600"/>
          <p14:tracePt t="27438" x="279400" y="2508250"/>
          <p14:tracePt t="27449" x="349250" y="2489200"/>
          <p14:tracePt t="27454" x="444500" y="2482850"/>
          <p14:tracePt t="27474" x="666750" y="2463800"/>
          <p14:tracePt t="27474" x="933450" y="2451100"/>
          <p14:tracePt t="27491" x="1149350" y="2425700"/>
          <p14:tracePt t="27507" x="1308100" y="2406650"/>
          <p14:tracePt t="27525" x="1358900" y="2406650"/>
          <p14:tracePt t="27541" x="1384300" y="2400300"/>
          <p14:tracePt t="27557" x="1390650" y="2393950"/>
          <p14:tracePt t="27574" x="1397000" y="2393950"/>
          <p14:tracePt t="27648" x="1358900" y="2393950"/>
          <p14:tracePt t="27656" x="1295400" y="2393950"/>
          <p14:tracePt t="27664" x="1130300" y="2413000"/>
          <p14:tracePt t="27674" x="958850" y="2419350"/>
          <p14:tracePt t="27691" x="882650" y="2419350"/>
          <p14:tracePt t="27707" x="863600" y="2419350"/>
          <p14:tracePt t="27990" x="869950" y="2406650"/>
          <p14:tracePt t="27998" x="908050" y="2381250"/>
          <p14:tracePt t="28008" x="958850" y="2362200"/>
          <p14:tracePt t="28009" x="1117600" y="2279650"/>
          <p14:tracePt t="28025" x="1295400" y="2216150"/>
          <p14:tracePt t="28042" x="1435100" y="2159000"/>
          <p14:tracePt t="28058" x="1517650" y="2133600"/>
          <p14:tracePt t="28075" x="1536700" y="2127250"/>
          <p14:tracePt t="28122" x="1543050" y="2127250"/>
          <p14:tracePt t="28154" x="1581150" y="2127250"/>
          <p14:tracePt t="28162" x="1651000" y="2127250"/>
          <p14:tracePt t="28170" x="1765300" y="2133600"/>
          <p14:tracePt t="28176" x="1962150" y="2146300"/>
          <p14:tracePt t="28193" x="2095500" y="2165350"/>
          <p14:tracePt t="28208" x="2159000" y="2165350"/>
          <p14:tracePt t="28225" x="2203450" y="2171700"/>
          <p14:tracePt t="28242" x="2216150" y="2178050"/>
          <p14:tracePt t="28370" x="2216150" y="2197100"/>
          <p14:tracePt t="28378" x="2209800" y="2209800"/>
          <p14:tracePt t="28386" x="2203450" y="2222500"/>
          <p14:tracePt t="28394" x="2190750" y="2247900"/>
          <p14:tracePt t="28409" x="2171700" y="2286000"/>
          <p14:tracePt t="28409" x="2159000" y="2317750"/>
          <p14:tracePt t="28426" x="2139950" y="2368550"/>
          <p14:tracePt t="28442" x="2114550" y="2444750"/>
          <p14:tracePt t="28459" x="2108200" y="2495550"/>
          <p14:tracePt t="28475" x="2089150" y="2527300"/>
          <p14:tracePt t="28492" x="2082800" y="2546350"/>
          <p14:tracePt t="28509" x="2076450" y="2552700"/>
          <p14:tracePt t="28526" x="2070100" y="2565400"/>
          <p14:tracePt t="28542" x="2057400" y="2578100"/>
          <p14:tracePt t="28559" x="2051050" y="2584450"/>
          <p14:tracePt t="28576" x="2044700" y="2603500"/>
          <p14:tracePt t="28592" x="2038350" y="2603500"/>
          <p14:tracePt t="28790" x="2006600" y="2603500"/>
          <p14:tracePt t="28794" x="1981200" y="2597150"/>
          <p14:tracePt t="28809" x="1936750" y="2590800"/>
          <p14:tracePt t="28810" x="1847850" y="2584450"/>
          <p14:tracePt t="28826" x="1778000" y="2578100"/>
          <p14:tracePt t="28843" x="1733550" y="2571750"/>
          <p14:tracePt t="28843" x="1720850" y="2559050"/>
          <p14:tracePt t="28860" x="1714500" y="2559050"/>
          <p14:tracePt t="28970" x="1708150" y="2559050"/>
          <p14:tracePt t="28976" x="1682750" y="2578100"/>
          <p14:tracePt t="28985" x="1663700" y="2616200"/>
          <p14:tracePt t="28986" x="1638300" y="2673350"/>
          <p14:tracePt t="28993" x="1555750" y="2844800"/>
          <p14:tracePt t="29010" x="1492250" y="3022600"/>
          <p14:tracePt t="29026" x="1466850" y="3194050"/>
          <p14:tracePt t="29043" x="1422400" y="3390900"/>
          <p14:tracePt t="29060" x="1384300" y="3600450"/>
          <p14:tracePt t="29077" x="1358900" y="3810000"/>
          <p14:tracePt t="29093" x="1308100" y="4095750"/>
          <p14:tracePt t="29110" x="1282700" y="4235450"/>
          <p14:tracePt t="29127" x="1270000" y="4318000"/>
          <p14:tracePt t="29143" x="1263650" y="4368800"/>
          <p14:tracePt t="29160" x="1263650" y="4406900"/>
          <p14:tracePt t="29177" x="1257300" y="4451350"/>
          <p14:tracePt t="29177" x="1250950" y="4483100"/>
          <p14:tracePt t="29194" x="1238250" y="4527550"/>
          <p14:tracePt t="29210" x="1219200" y="4584700"/>
          <p14:tracePt t="29227" x="1206500" y="4660900"/>
          <p14:tracePt t="29243" x="1187450" y="4711700"/>
          <p14:tracePt t="29260" x="1168400" y="4762500"/>
          <p14:tracePt t="29277" x="1155700" y="4819650"/>
          <p14:tracePt t="29293" x="1130300" y="4933950"/>
          <p14:tracePt t="29310" x="1123950" y="5048250"/>
          <p14:tracePt t="29327" x="1117600" y="5156200"/>
          <p14:tracePt t="29343" x="1092200" y="5251450"/>
          <p14:tracePt t="29360" x="1073150" y="5334000"/>
          <p14:tracePt t="29378" x="1073150" y="5359400"/>
          <p14:tracePt t="29551" x="1085850" y="5308600"/>
          <p14:tracePt t="29560" x="1130300" y="5200650"/>
          <p14:tracePt t="29577" x="1136650" y="5162550"/>
          <p14:tracePt t="29578" x="1168400" y="5118100"/>
          <p14:tracePt t="29594" x="1181100" y="5099050"/>
          <p14:tracePt t="29611" x="1181100" y="5092700"/>
          <p14:tracePt t="29713" x="1187450" y="5086350"/>
          <p14:tracePt t="29722" x="1200150" y="5086350"/>
          <p14:tracePt t="29730" x="1212850" y="5080000"/>
          <p14:tracePt t="29736" x="1231900" y="5080000"/>
          <p14:tracePt t="29744" x="1263650" y="5073650"/>
          <p14:tracePt t="29761" x="1276350" y="5073650"/>
          <p14:tracePt t="29778" x="1295400" y="5111750"/>
          <p14:tracePt t="29794" x="1308100" y="5194300"/>
          <p14:tracePt t="29811" x="1327150" y="5232400"/>
          <p14:tracePt t="29828" x="1333500" y="5238750"/>
          <p14:tracePt t="29844" x="1339850" y="5245100"/>
          <p14:tracePt t="29861" x="1358900" y="5245100"/>
          <p14:tracePt t="29878" x="1384300" y="5245100"/>
          <p14:tracePt t="29894" x="1422400" y="5226050"/>
          <p14:tracePt t="29911" x="1473200" y="5168900"/>
          <p14:tracePt t="29928" x="1543050" y="5041900"/>
          <p14:tracePt t="29945" x="1581150" y="4965700"/>
          <p14:tracePt t="29961" x="1581150" y="4940300"/>
          <p14:tracePt t="30079" x="1581150" y="4908550"/>
          <p14:tracePt t="30088" x="1581150" y="4845050"/>
          <p14:tracePt t="30095" x="1581150" y="4787900"/>
          <p14:tracePt t="30097" x="1581150" y="4730750"/>
          <p14:tracePt t="30112" x="1581150" y="4699000"/>
          <p14:tracePt t="30244" x="1568450" y="4718050"/>
          <p14:tracePt t="30251" x="1555750" y="4743450"/>
          <p14:tracePt t="30257" x="1530350" y="4781550"/>
          <p14:tracePt t="30265" x="1504950" y="4838700"/>
          <p14:tracePt t="30278" x="1498600" y="4845050"/>
          <p14:tracePt t="30531" x="1504950" y="4838700"/>
          <p14:tracePt t="30531" x="1504950" y="4832350"/>
          <p14:tracePt t="30545" x="1511300" y="4826000"/>
          <p14:tracePt t="30554" x="1517650" y="4819650"/>
          <p14:tracePt t="30562" x="1524000" y="4806950"/>
          <p14:tracePt t="30717" x="1530350" y="4806950"/>
          <p14:tracePt t="30725" x="1549400" y="4806950"/>
          <p14:tracePt t="30733" x="1562100" y="4806950"/>
          <p14:tracePt t="30739" x="1581150" y="4806950"/>
          <p14:tracePt t="30747" x="1625600" y="4813300"/>
          <p14:tracePt t="30762" x="1670050" y="4838700"/>
          <p14:tracePt t="30779" x="1708150" y="4883150"/>
          <p14:tracePt t="30796" x="1714500" y="4889500"/>
          <p14:tracePt t="30814" x="1720850" y="4902200"/>
          <p14:tracePt t="30829" x="1727200" y="4908550"/>
          <p14:tracePt t="30847" x="1739900" y="4914900"/>
          <p14:tracePt t="30863" x="1758950" y="4940300"/>
          <p14:tracePt t="30881" x="1765300" y="4953000"/>
          <p14:tracePt t="30896" x="1771650" y="4984750"/>
          <p14:tracePt t="30913" x="1778000" y="5016500"/>
          <p14:tracePt t="30929" x="1784350" y="5067300"/>
          <p14:tracePt t="30946" x="1784350" y="5092700"/>
          <p14:tracePt t="30963" x="1784350" y="5111750"/>
          <p14:tracePt t="30980" x="1784350" y="5118100"/>
          <p14:tracePt t="31696" x="1790700" y="5118100"/>
          <p14:tracePt t="31704" x="1797050" y="5118100"/>
          <p14:tracePt t="31711" x="1797050" y="5111750"/>
          <p14:tracePt t="31731" x="1809750" y="5111750"/>
          <p14:tracePt t="31731" x="1816100" y="5111750"/>
          <p14:tracePt t="31747" x="1816100" y="5099050"/>
          <p14:tracePt t="31764" x="1835150" y="5092700"/>
          <p14:tracePt t="31781" x="1898650" y="5067300"/>
          <p14:tracePt t="31798" x="1943100" y="5041900"/>
          <p14:tracePt t="31814" x="1974850" y="5022850"/>
          <p14:tracePt t="31831" x="1993900" y="5010150"/>
          <p14:tracePt t="31848" x="1993900" y="5003800"/>
          <p14:tracePt t="31864" x="2012950" y="4984750"/>
          <p14:tracePt t="31881" x="2025650" y="4914900"/>
          <p14:tracePt t="31898" x="2032000" y="4883150"/>
          <p14:tracePt t="31914" x="2044700" y="4857750"/>
          <p14:tracePt t="31931" x="2063750" y="4813300"/>
          <p14:tracePt t="31948" x="2076450" y="4749800"/>
          <p14:tracePt t="31965" x="2076450" y="4673600"/>
          <p14:tracePt t="31981" x="2082800" y="4578350"/>
          <p14:tracePt t="31998" x="2082800" y="4540250"/>
          <p14:tracePt t="32015" x="2089150" y="4495800"/>
          <p14:tracePt t="32031" x="2089150" y="4483100"/>
          <p14:tracePt t="32124" x="2089150" y="4476750"/>
          <p14:tracePt t="32139" x="2089150" y="4457700"/>
          <p14:tracePt t="32148" x="2089150" y="4445000"/>
          <p14:tracePt t="32149" x="2089150" y="4438650"/>
          <p14:tracePt t="32165" x="2089150" y="4432300"/>
          <p14:tracePt t="32182" x="2089150" y="4419600"/>
          <p14:tracePt t="32198" x="2076450" y="4362450"/>
          <p14:tracePt t="32215" x="2057400" y="4260850"/>
          <p14:tracePt t="32232" x="2051050" y="4235450"/>
          <p14:tracePt t="32248" x="2051050" y="4216400"/>
          <p14:tracePt t="32266" x="2051050" y="4191000"/>
          <p14:tracePt t="32282" x="2070100" y="4152900"/>
          <p14:tracePt t="32298" x="2095500" y="4114800"/>
          <p14:tracePt t="32315" x="2133600" y="4076700"/>
          <p14:tracePt t="32332" x="2159000" y="4064000"/>
          <p14:tracePt t="32371" x="2165350" y="4064000"/>
          <p14:tracePt t="32382" x="2171700" y="4064000"/>
          <p14:tracePt t="32382" x="2209800" y="4114800"/>
          <p14:tracePt t="32398" x="2311400" y="4298950"/>
          <p14:tracePt t="32416" x="2413000" y="4464050"/>
          <p14:tracePt t="32432" x="2444750" y="4502150"/>
          <p14:tracePt t="32519" x="2451100" y="4502150"/>
          <p14:tracePt t="32535" x="2457450" y="4508500"/>
          <p14:tracePt t="32543" x="2457450" y="4514850"/>
          <p14:tracePt t="32551" x="2463800" y="4565650"/>
          <p14:tracePt t="32566" x="2489200" y="4667250"/>
          <p14:tracePt t="32582" x="2552700" y="4826000"/>
          <p14:tracePt t="32599" x="2667000" y="4940300"/>
          <p14:tracePt t="32615" x="2730500" y="4984750"/>
          <p14:tracePt t="32632" x="2755900" y="4991100"/>
          <p14:tracePt t="32649" x="2787650" y="5003800"/>
          <p14:tracePt t="32666" x="2813050" y="5016500"/>
          <p14:tracePt t="32682" x="2952750" y="5086350"/>
          <p14:tracePt t="32699" x="3111500" y="5162550"/>
          <p14:tracePt t="32716" x="3314700" y="5238750"/>
          <p14:tracePt t="32733" x="3536950" y="5314950"/>
          <p14:tracePt t="32749" x="3702050" y="5340350"/>
          <p14:tracePt t="32766" x="3765550" y="5353050"/>
          <p14:tracePt t="32783" x="3790950" y="5359400"/>
          <p14:tracePt t="32799" x="3860800" y="5391150"/>
          <p14:tracePt t="32816" x="3937000" y="5403850"/>
          <p14:tracePt t="32833" x="3962400" y="5410200"/>
          <p14:tracePt t="32849" x="3968750" y="5416550"/>
          <p14:tracePt t="32900" x="3975100" y="5416550"/>
          <p14:tracePt t="32915" x="3981450" y="5422900"/>
          <p14:tracePt t="32925" x="3987800" y="5422900"/>
          <p14:tracePt t="32933" x="3994150" y="5429250"/>
          <p14:tracePt t="32933" x="4019550" y="5435600"/>
          <p14:tracePt t="32949" x="4032250" y="5435600"/>
          <p14:tracePt t="32966" x="4102100" y="5441950"/>
          <p14:tracePt t="32984" x="4254500" y="5480050"/>
          <p14:tracePt t="33000" x="4451350" y="5505450"/>
          <p14:tracePt t="33016" x="4800600" y="5562600"/>
          <p14:tracePt t="33033" x="5092700" y="5588000"/>
          <p14:tracePt t="33050" x="5441950" y="5626100"/>
          <p14:tracePt t="33066" x="5892800" y="5651500"/>
          <p14:tracePt t="33083" x="6350000" y="5689600"/>
          <p14:tracePt t="33100" x="6762750" y="5727700"/>
          <p14:tracePt t="33117" x="6959600" y="5753100"/>
          <p14:tracePt t="33133" x="7150100" y="5791200"/>
          <p14:tracePt t="33150" x="7194550" y="5803900"/>
          <p14:tracePt t="33166" x="7207250" y="5816600"/>
          <p14:tracePt t="33281" x="7207250" y="5822950"/>
          <p14:tracePt t="33292" x="7213600" y="5829300"/>
          <p14:tracePt t="33475" x="7226300" y="5842000"/>
          <p14:tracePt t="33483" x="7245350" y="5861050"/>
          <p14:tracePt t="33491" x="7270750" y="5886450"/>
          <p14:tracePt t="33500" x="7327900" y="5905500"/>
          <p14:tracePt t="33517" x="7346950" y="5911850"/>
          <p14:tracePt t="33534" x="7353300" y="5918200"/>
          <p14:tracePt t="33550" x="7372350" y="5930900"/>
          <p14:tracePt t="33567" x="7429500" y="6064250"/>
          <p14:tracePt t="33584" x="7512050" y="6203950"/>
          <p14:tracePt t="33601" x="7575550" y="6343650"/>
          <p14:tracePt t="33617" x="7632700" y="6445250"/>
          <p14:tracePt t="33634" x="7696200" y="6527800"/>
          <p14:tracePt t="33651" x="7753350" y="6591300"/>
          <p14:tracePt t="33667" x="7842250" y="6692900"/>
          <p14:tracePt t="33684" x="7956550" y="6781800"/>
          <p14:tracePt t="33701" x="7981950" y="6788150"/>
          <p14:tracePt t="33763" x="7994650" y="6788150"/>
          <p14:tracePt t="33769" x="8020050" y="6788150"/>
          <p14:tracePt t="33776" x="8051800" y="6788150"/>
          <p14:tracePt t="33784" x="8140700" y="6781800"/>
          <p14:tracePt t="33801" x="8286750" y="6756400"/>
          <p14:tracePt t="33818" x="8362950" y="6731000"/>
          <p14:tracePt t="33834" x="8413750" y="6673850"/>
          <p14:tracePt t="33851" x="8458200" y="6597650"/>
          <p14:tracePt t="33868" x="8502650" y="6508750"/>
          <p14:tracePt t="33884" x="8572500" y="6394450"/>
          <p14:tracePt t="33901" x="8604250" y="6223000"/>
          <p14:tracePt t="33918" x="8610600" y="6115050"/>
          <p14:tracePt t="33935" x="8610600" y="5969000"/>
          <p14:tracePt t="33951" x="8585200" y="5829300"/>
          <p14:tracePt t="33967" x="8547100" y="5708650"/>
          <p14:tracePt t="33985" x="8509000" y="5645150"/>
          <p14:tracePt t="34001" x="8489950" y="5626100"/>
          <p14:tracePt t="34018" x="8470900" y="5607050"/>
          <p14:tracePt t="34035" x="8420100" y="5568950"/>
          <p14:tracePt t="34051" x="8375650" y="5543550"/>
          <p14:tracePt t="34068" x="8324850" y="5530850"/>
          <p14:tracePt t="34085" x="8210550" y="5499100"/>
          <p14:tracePt t="34101" x="8058150" y="5486400"/>
          <p14:tracePt t="34118" x="7874000" y="5486400"/>
          <p14:tracePt t="34135" x="7607300" y="5530850"/>
          <p14:tracePt t="34151" x="7461250" y="5575300"/>
          <p14:tracePt t="34169" x="7346950" y="5613400"/>
          <p14:tracePt t="34185" x="7302500" y="5632450"/>
          <p14:tracePt t="34202" x="7270750" y="5657850"/>
          <p14:tracePt t="34218" x="7258050" y="5670550"/>
          <p14:tracePt t="34235" x="7239000" y="5734050"/>
          <p14:tracePt t="34252" x="7232650" y="5772150"/>
          <p14:tracePt t="34268" x="7219950" y="5816600"/>
          <p14:tracePt t="34285" x="7207250" y="5880100"/>
          <p14:tracePt t="34302" x="7200900" y="5956300"/>
          <p14:tracePt t="34319" x="7200900" y="6045200"/>
          <p14:tracePt t="34335" x="7226300" y="6159500"/>
          <p14:tracePt t="34353" x="7245350" y="6242050"/>
          <p14:tracePt t="34353" x="7264400" y="6305550"/>
          <p14:tracePt t="34369" x="7308850" y="6413500"/>
          <p14:tracePt t="34385" x="7378700" y="6534150"/>
          <p14:tracePt t="34402" x="7454900" y="6623050"/>
          <p14:tracePt t="34419" x="7550150" y="6686550"/>
          <p14:tracePt t="34436" x="7677150" y="6756400"/>
          <p14:tracePt t="34453" x="7835900" y="6826250"/>
          <p14:tracePt t="34469" x="8089900" y="6851650"/>
          <p14:tracePt t="34485" x="8299450" y="6851650"/>
          <p14:tracePt t="34502" x="8496300" y="6851650"/>
          <p14:tracePt t="34519" x="8680450" y="6851650"/>
          <p14:tracePt t="34535" x="8845550" y="6851650"/>
          <p14:tracePt t="34552" x="8966200" y="6851650"/>
          <p14:tracePt t="34569" x="9017000" y="6800850"/>
          <p14:tracePt t="34586" x="9029700" y="6699250"/>
          <p14:tracePt t="34602" x="9042400" y="6553200"/>
          <p14:tracePt t="34619" x="9048750" y="6432550"/>
          <p14:tracePt t="34635" x="9048750" y="6337300"/>
          <p14:tracePt t="34653" x="9048750" y="6216650"/>
          <p14:tracePt t="34669" x="8985250" y="6089650"/>
          <p14:tracePt t="34686" x="8858250" y="5880100"/>
          <p14:tracePt t="34702" x="8782050" y="5791200"/>
          <p14:tracePt t="34719" x="8693150" y="5708650"/>
          <p14:tracePt t="34736" x="8636000" y="5657850"/>
          <p14:tracePt t="34753" x="8547100" y="5613400"/>
          <p14:tracePt t="34769" x="8483600" y="5575300"/>
          <p14:tracePt t="34786" x="8362950" y="5549900"/>
          <p14:tracePt t="34803" x="8185150" y="5537200"/>
          <p14:tracePt t="34819" x="8007350" y="5537200"/>
          <p14:tracePt t="34836" x="7854950" y="5568950"/>
          <p14:tracePt t="34853" x="7727950" y="5632450"/>
          <p14:tracePt t="34869" x="7651750" y="5676900"/>
          <p14:tracePt t="34886" x="7600950" y="5727700"/>
          <p14:tracePt t="34903" x="7537450" y="5797550"/>
          <p14:tracePt t="34920" x="7524750" y="5873750"/>
          <p14:tracePt t="34936" x="7512050" y="5975350"/>
          <p14:tracePt t="34953" x="7505700" y="6064250"/>
          <p14:tracePt t="34969" x="7493000" y="6184900"/>
          <p14:tracePt t="34986" x="7493000" y="6292850"/>
          <p14:tracePt t="35003" x="7512050" y="6362700"/>
          <p14:tracePt t="35019" x="7531100" y="6419850"/>
          <p14:tracePt t="35036" x="7562850" y="6457950"/>
          <p14:tracePt t="35052" x="7581900" y="6477000"/>
          <p14:tracePt t="35070" x="7588250" y="6483350"/>
          <p14:tracePt t="35137" x="7594600" y="6483350"/>
          <p14:tracePt t="35155" x="7600950" y="6464300"/>
          <p14:tracePt t="35162" x="7607300" y="6438900"/>
          <p14:tracePt t="35170" x="7607300" y="6400800"/>
          <p14:tracePt t="35186" x="7607300" y="6362700"/>
          <p14:tracePt t="35203" x="7607300" y="6330950"/>
          <p14:tracePt t="35220" x="7607300" y="6299200"/>
          <p14:tracePt t="35236" x="7607300" y="6223000"/>
          <p14:tracePt t="35253" x="7607300" y="6159500"/>
          <p14:tracePt t="35270" x="7607300" y="6089650"/>
          <p14:tracePt t="35287" x="7600950" y="6032500"/>
          <p14:tracePt t="35303" x="7588250" y="5988050"/>
          <p14:tracePt t="35320" x="7581900" y="5969000"/>
          <p14:tracePt t="35336" x="7569200" y="5956300"/>
          <p14:tracePt t="35354" x="7550150" y="5924550"/>
          <p14:tracePt t="35370" x="7454900" y="5778500"/>
          <p14:tracePt t="35387" x="7372350" y="5664200"/>
          <p14:tracePt t="35404" x="7315200" y="5575300"/>
          <p14:tracePt t="35420" x="7264400" y="5505450"/>
          <p14:tracePt t="35437" x="7245350" y="5461000"/>
          <p14:tracePt t="35454" x="7226300" y="5422900"/>
          <p14:tracePt t="35470" x="7213600" y="5384800"/>
          <p14:tracePt t="35488" x="7207250" y="5365750"/>
          <p14:tracePt t="35504" x="7200900" y="5346700"/>
          <p14:tracePt t="35520" x="7194550" y="5334000"/>
          <p14:tracePt t="35537" x="7188200" y="5308600"/>
          <p14:tracePt t="35554" x="7181850" y="5283200"/>
          <p14:tracePt t="35570" x="7169150" y="5251450"/>
          <p14:tracePt t="35588" x="7156450" y="5213350"/>
          <p14:tracePt t="35605" x="7150100" y="5187950"/>
          <p14:tracePt t="35620" x="7150100" y="5175250"/>
          <p14:tracePt t="35728" x="7150100" y="5168900"/>
          <p14:tracePt t="35738" x="7150100" y="5162550"/>
          <p14:tracePt t="35754" x="7150100" y="5156200"/>
          <p14:tracePt t="35755" x="7156450" y="5156200"/>
          <p14:tracePt t="35771" x="7162800" y="5149850"/>
          <p14:tracePt t="35787" x="7169150" y="5149850"/>
          <p14:tracePt t="35803" x="7188200" y="5149850"/>
          <p14:tracePt t="35820" x="7232650" y="5143500"/>
          <p14:tracePt t="35837" x="7258050" y="5143500"/>
          <p14:tracePt t="35854" x="7308850" y="5137150"/>
          <p14:tracePt t="35871" x="7346950" y="5137150"/>
          <p14:tracePt t="35889" x="7378700" y="5137150"/>
          <p14:tracePt t="35904" x="7397750" y="5137150"/>
          <p14:tracePt t="35904" x="7404100" y="5137150"/>
          <p14:tracePt t="35921" x="7442200" y="5143500"/>
          <p14:tracePt t="35938" x="7461250" y="5143500"/>
          <p14:tracePt t="35955" x="7467600" y="5143500"/>
          <p14:tracePt t="36077" x="7473950" y="5143500"/>
          <p14:tracePt t="36085" x="7486650" y="5149850"/>
          <p14:tracePt t="36093" x="7493000" y="5156200"/>
          <p14:tracePt t="36097" x="7505700" y="5162550"/>
          <p14:tracePt t="36105" x="7543800" y="5187950"/>
          <p14:tracePt t="36121" x="7569200" y="5213350"/>
          <p14:tracePt t="36138" x="7613650" y="5238750"/>
          <p14:tracePt t="36155" x="7664450" y="5270500"/>
          <p14:tracePt t="36172" x="7683500" y="5276850"/>
          <p14:tracePt t="36188" x="7689850" y="5283200"/>
          <p14:tracePt t="36205" x="7702550" y="5289550"/>
          <p14:tracePt t="36222" x="7715250" y="5308600"/>
          <p14:tracePt t="36238" x="7753350" y="5353050"/>
          <p14:tracePt t="36255" x="7829550" y="5435600"/>
          <p14:tracePt t="36272" x="7886700" y="5505450"/>
          <p14:tracePt t="36289" x="7918450" y="5543550"/>
          <p14:tracePt t="36305" x="7943850" y="5568950"/>
          <p14:tracePt t="36322" x="7969250" y="5607050"/>
          <p14:tracePt t="36338" x="7981950" y="5645150"/>
          <p14:tracePt t="36355" x="8001000" y="5664200"/>
          <p14:tracePt t="36481" x="8001000" y="5651500"/>
          <p14:tracePt t="36489" x="7988300" y="5600700"/>
          <p14:tracePt t="36490" x="7962900" y="5549900"/>
          <p14:tracePt t="36505" x="7937500" y="5492750"/>
          <p14:tracePt t="36513" x="7848600" y="5372100"/>
          <p14:tracePt t="36523" x="7727950" y="5232400"/>
          <p14:tracePt t="36539" x="7607300" y="5118100"/>
          <p14:tracePt t="36555" x="7505700" y="5041900"/>
          <p14:tracePt t="36572" x="7467600" y="5003800"/>
          <p14:tracePt t="36589" x="7454900" y="4978400"/>
          <p14:tracePt t="36606" x="7448550" y="4978400"/>
          <p14:tracePt t="36691" x="7454900" y="4978400"/>
          <p14:tracePt t="36699" x="7480300" y="4978400"/>
          <p14:tracePt t="36705" x="7569200" y="4991100"/>
          <p14:tracePt t="36723" x="7632700" y="5003800"/>
          <p14:tracePt t="36724" x="7791450" y="5029200"/>
          <p14:tracePt t="36739" x="7950200" y="5054600"/>
          <p14:tracePt t="36756" x="8108950" y="5086350"/>
          <p14:tracePt t="36773" x="8178800" y="5111750"/>
          <p14:tracePt t="36789" x="8242300" y="5111750"/>
          <p14:tracePt t="36806" x="8255000" y="5118100"/>
          <p14:tracePt t="36822" x="8261350" y="5118100"/>
          <p14:tracePt t="36839" x="8267700" y="5124450"/>
          <p14:tracePt t="36856" x="8274050" y="5124450"/>
          <p14:tracePt t="36909" x="8274050" y="5130800"/>
          <p14:tracePt t="36925" x="8280400" y="5130800"/>
          <p14:tracePt t="36939" x="8286750" y="5130800"/>
          <p14:tracePt t="36955" x="8293100" y="5130800"/>
          <p14:tracePt t="36963" x="8299450" y="5130800"/>
          <p14:tracePt t="36973" x="8305800" y="5130800"/>
          <p14:tracePt t="36974" x="8324850" y="5130800"/>
          <p14:tracePt t="36990" x="8350250" y="5130800"/>
          <p14:tracePt t="37006" x="8369300" y="5118100"/>
          <p14:tracePt t="37023" x="8388350" y="5111750"/>
          <p14:tracePt t="37040" x="8413750" y="5086350"/>
          <p14:tracePt t="37056" x="8464550" y="5010150"/>
          <p14:tracePt t="37074" x="8483600" y="4978400"/>
          <p14:tracePt t="37089" x="8489950" y="4933950"/>
          <p14:tracePt t="37106" x="8489950" y="4895850"/>
          <p14:tracePt t="37124" x="8489950" y="4851400"/>
          <p14:tracePt t="37140" x="8477250" y="4787900"/>
          <p14:tracePt t="37156" x="8458200" y="4737100"/>
          <p14:tracePt t="37173" x="8432800" y="4686300"/>
          <p14:tracePt t="37190" x="8426450" y="4673600"/>
          <p14:tracePt t="37206" x="8426450" y="4654550"/>
          <p14:tracePt t="37251" x="8426450" y="4648200"/>
          <p14:tracePt t="37259" x="8426450" y="4641850"/>
          <p14:tracePt t="37267" x="8426450" y="4616450"/>
          <p14:tracePt t="37273" x="8426450" y="4603750"/>
          <p14:tracePt t="37290" x="8420100" y="4578350"/>
          <p14:tracePt t="37307" x="8413750" y="4540250"/>
          <p14:tracePt t="37323" x="8401050" y="4495800"/>
          <p14:tracePt t="37340" x="8394700" y="4445000"/>
          <p14:tracePt t="37357" x="8375650" y="4381500"/>
          <p14:tracePt t="37374" x="8362950" y="4318000"/>
          <p14:tracePt t="37390" x="8356600" y="4267200"/>
          <p14:tracePt t="37407" x="8356600" y="4260850"/>
          <p14:tracePt t="37423" x="8356600" y="4248150"/>
          <p14:tracePt t="37440" x="8356600" y="4216400"/>
          <p14:tracePt t="37457" x="8350250" y="4191000"/>
          <p14:tracePt t="37473" x="8350250" y="4159250"/>
          <p14:tracePt t="37473" x="8350250" y="4152900"/>
          <p14:tracePt t="37491" x="8350250" y="4133850"/>
          <p14:tracePt t="37507" x="8350250" y="4089400"/>
          <p14:tracePt t="37524" x="8350250" y="4064000"/>
          <p14:tracePt t="37540" x="8350250" y="4044950"/>
          <p14:tracePt t="37557" x="8350250" y="4032250"/>
          <p14:tracePt t="37574" x="8350250" y="4025900"/>
          <p14:tracePt t="37590" x="8350250" y="4019550"/>
          <p14:tracePt t="37655" x="8350250" y="4013200"/>
          <p14:tracePt t="37669" x="8350250" y="4006850"/>
          <p14:tracePt t="37685" x="8350250" y="4000500"/>
          <p14:tracePt t="37731" x="8350250" y="3994150"/>
          <p14:tracePt t="37741" x="8343900" y="3975100"/>
          <p14:tracePt t="37747" x="8318500" y="3949700"/>
          <p14:tracePt t="37755" x="8305800" y="3930650"/>
          <p14:tracePt t="37761" x="8242300" y="3867150"/>
          <p14:tracePt t="37774" x="8159750" y="3810000"/>
          <p14:tracePt t="37791" x="8115300" y="3778250"/>
          <p14:tracePt t="37807" x="8045450" y="3740150"/>
          <p14:tracePt t="37824" x="8001000" y="3708400"/>
          <p14:tracePt t="37841" x="7956550" y="3670300"/>
          <p14:tracePt t="37858" x="7918450" y="3644900"/>
          <p14:tracePt t="37874" x="7874000" y="3619500"/>
          <p14:tracePt t="37891" x="7842250" y="3606800"/>
          <p14:tracePt t="37907" x="7829550" y="3587750"/>
          <p14:tracePt t="37924" x="7804150" y="3575050"/>
          <p14:tracePt t="37941" x="7797800" y="3575050"/>
          <p14:tracePt t="38132" x="0" y="0"/>
        </p14:tracePtLst>
        <p14:tracePtLst>
          <p14:tracePt t="41844" x="7194550" y="4933950"/>
          <p14:tracePt t="42511" x="7194550" y="4940300"/>
          <p14:tracePt t="42519" x="7188200" y="4978400"/>
          <p14:tracePt t="42522" x="7175500" y="5010150"/>
          <p14:tracePt t="42533" x="7169150" y="5048250"/>
          <p14:tracePt t="42549" x="7162800" y="5060950"/>
          <p14:tracePt t="42651" x="7162800" y="5010150"/>
          <p14:tracePt t="42659" x="7162800" y="4946650"/>
          <p14:tracePt t="42667" x="7162800" y="4870450"/>
          <p14:tracePt t="42682" x="7162800" y="4724400"/>
          <p14:tracePt t="42682" x="7162800" y="4603750"/>
          <p14:tracePt t="42699" x="7188200" y="4502150"/>
          <p14:tracePt t="42715" x="7194550" y="4464050"/>
          <p14:tracePt t="42732" x="7194550" y="4432300"/>
          <p14:tracePt t="42829" x="7194550" y="4451350"/>
          <p14:tracePt t="42837" x="7194550" y="4508500"/>
          <p14:tracePt t="42849" x="7194550" y="4565650"/>
          <p14:tracePt t="42853" x="7194550" y="4635500"/>
          <p14:tracePt t="42866" x="7194550" y="4692650"/>
          <p14:tracePt t="42882" x="7194550" y="4768850"/>
          <p14:tracePt t="42899" x="7194550" y="4826000"/>
          <p14:tracePt t="42916" x="7194550" y="4870450"/>
          <p14:tracePt t="42932" x="7194550" y="4876800"/>
          <p14:tracePt t="45915" x="7200900" y="4864100"/>
          <p14:tracePt t="45922" x="7207250" y="4838700"/>
          <p14:tracePt t="45930" x="7219950" y="4826000"/>
          <p14:tracePt t="45938" x="7226300" y="4813300"/>
          <p14:tracePt t="46287" x="7232650" y="4813300"/>
          <p14:tracePt t="46310" x="7239000" y="4813300"/>
          <p14:tracePt t="46330" x="7245350" y="4813300"/>
          <p14:tracePt t="46397" x="7251700" y="4813300"/>
          <p14:tracePt t="46413" x="7258050" y="4813300"/>
          <p14:tracePt t="46421" x="7270750" y="4813300"/>
          <p14:tracePt t="46422" x="7315200" y="4813300"/>
          <p14:tracePt t="46438" x="7366000" y="4819650"/>
          <p14:tracePt t="46455" x="7429500" y="4838700"/>
          <p14:tracePt t="46471" x="7512050" y="4864100"/>
          <p14:tracePt t="46471" x="7543800" y="4870450"/>
          <p14:tracePt t="46489" x="7588250" y="4889500"/>
          <p14:tracePt t="46505" x="7632700" y="4902200"/>
          <p14:tracePt t="46522" x="7645400" y="4902200"/>
          <p14:tracePt t="46538" x="7683500" y="4914900"/>
          <p14:tracePt t="46555" x="7727950" y="4927600"/>
          <p14:tracePt t="46572" x="7804150" y="4953000"/>
          <p14:tracePt t="46588" x="7899400" y="4972050"/>
          <p14:tracePt t="46606" x="8007350" y="4997450"/>
          <p14:tracePt t="46622" x="8039100" y="5016500"/>
          <p14:tracePt t="46639" x="8083550" y="5029200"/>
          <p14:tracePt t="46655" x="8115300" y="5048250"/>
          <p14:tracePt t="46672" x="8134350" y="5060950"/>
          <p14:tracePt t="46689" x="8147050" y="5067300"/>
          <p14:tracePt t="46755" x="8153400" y="5067300"/>
          <p14:tracePt t="46769" x="8159750" y="5073650"/>
          <p14:tracePt t="46781" x="8178800" y="5086350"/>
          <p14:tracePt t="46784" x="8191500" y="5092700"/>
          <p14:tracePt t="46789" x="8210550" y="5099050"/>
          <p14:tracePt t="46805" x="8216900" y="5105400"/>
          <p14:tracePt t="46822" x="8223250" y="5105400"/>
          <p14:tracePt t="47695" x="8216900" y="5124450"/>
          <p14:tracePt t="47703" x="8128000" y="5156200"/>
          <p14:tracePt t="47716" x="7937500" y="5200650"/>
          <p14:tracePt t="47725" x="7829550" y="5207000"/>
          <p14:tracePt t="47725" x="7626350" y="5232400"/>
          <p14:tracePt t="47740" x="7448550" y="5251450"/>
          <p14:tracePt t="47757" x="7283450" y="5257800"/>
          <p14:tracePt t="47774" x="7219950" y="5270500"/>
          <p14:tracePt t="47791" x="7194550" y="5270500"/>
          <p14:tracePt t="47807" x="7169150" y="5264150"/>
          <p14:tracePt t="47824" x="7080250" y="5245100"/>
          <p14:tracePt t="47841" x="7023100" y="5238750"/>
          <p14:tracePt t="47857" x="7004050" y="5238750"/>
          <p14:tracePt t="47874" x="6985000" y="5238750"/>
          <p14:tracePt t="47890" x="6959600" y="5238750"/>
          <p14:tracePt t="47907" x="6946900" y="5238750"/>
          <p14:tracePt t="47924" x="6934200" y="5232400"/>
          <p14:tracePt t="47942" x="6870700" y="5232400"/>
          <p14:tracePt t="47957" x="6750050" y="5232400"/>
          <p14:tracePt t="47974" x="6464300" y="5219700"/>
          <p14:tracePt t="47991" x="6299200" y="5232400"/>
          <p14:tracePt t="48007" x="6153150" y="5251450"/>
          <p14:tracePt t="48024" x="6083300" y="5257800"/>
          <p14:tracePt t="48144" x="6076950" y="5257800"/>
          <p14:tracePt t="48672" x="6076950" y="5251450"/>
          <p14:tracePt t="48684" x="6140450" y="5207000"/>
          <p14:tracePt t="48688" x="6178550" y="5168900"/>
          <p14:tracePt t="48692" x="6254750" y="5105400"/>
          <p14:tracePt t="48708" x="6362700" y="5035550"/>
          <p14:tracePt t="48725" x="6464300" y="4991100"/>
          <p14:tracePt t="48742" x="6584950" y="4927600"/>
          <p14:tracePt t="48759" x="6604000" y="4921250"/>
          <p14:tracePt t="48775" x="6616700" y="4914900"/>
          <p14:tracePt t="48828" x="6623050" y="4908550"/>
          <p14:tracePt t="48844" x="6635750" y="4902200"/>
          <p14:tracePt t="48852" x="6642100" y="4902200"/>
          <p14:tracePt t="48860" x="6667500" y="4889500"/>
          <p14:tracePt t="48875" x="6686550" y="4883150"/>
          <p14:tracePt t="48876" x="6711950" y="4864100"/>
          <p14:tracePt t="48892" x="6743700" y="4851400"/>
          <p14:tracePt t="48910" x="6756400" y="4851400"/>
          <p14:tracePt t="49030" x="6756400" y="4845050"/>
          <p14:tracePt t="49039" x="6762750" y="4845050"/>
          <p14:tracePt t="49046" x="6769100" y="4845050"/>
          <p14:tracePt t="49059" x="6775450" y="4838700"/>
          <p14:tracePt t="49060" x="6794500" y="4832350"/>
          <p14:tracePt t="49076" x="6845300" y="4826000"/>
          <p14:tracePt t="49093" x="6889750" y="4819650"/>
          <p14:tracePt t="49109" x="6915150" y="4813300"/>
          <p14:tracePt t="49126" x="6940550" y="4813300"/>
          <p14:tracePt t="49143" x="6959600" y="4806950"/>
          <p14:tracePt t="49159" x="6965950" y="4806950"/>
          <p14:tracePt t="49216" x="6972300" y="4806950"/>
          <p14:tracePt t="49224" x="6978650" y="4806950"/>
          <p14:tracePt t="49235" x="6985000" y="4800600"/>
          <p14:tracePt t="49243" x="6991350" y="4794250"/>
          <p14:tracePt t="49243" x="7004050" y="4787900"/>
          <p14:tracePt t="49426" x="7010400" y="4787900"/>
          <p14:tracePt t="49434" x="7016750" y="4787900"/>
          <p14:tracePt t="49436" x="7023100" y="4800600"/>
          <p14:tracePt t="49443" x="7042150" y="4806950"/>
          <p14:tracePt t="49460" x="7048500" y="4813300"/>
          <p14:tracePt t="49504" x="7048500" y="4819650"/>
          <p14:tracePt t="49512" x="7048500" y="4826000"/>
          <p14:tracePt t="49526" x="7054850" y="4826000"/>
          <p14:tracePt t="49543" x="7054850" y="4832350"/>
          <p14:tracePt t="49620" x="7054850" y="4838700"/>
          <p14:tracePt t="49924" x="7061200" y="4838700"/>
          <p14:tracePt t="49932" x="7067550" y="4838700"/>
          <p14:tracePt t="49944" x="7086600" y="4838700"/>
          <p14:tracePt t="49946" x="7118350" y="4838700"/>
          <p14:tracePt t="49961" x="7143750" y="4838700"/>
          <p14:tracePt t="49977" x="7162800" y="4838700"/>
          <p14:tracePt t="49994" x="7181850" y="4838700"/>
          <p14:tracePt t="50011" x="7194550" y="4838700"/>
          <p14:tracePt t="50027" x="7200900" y="4838700"/>
          <p14:tracePt t="50045" x="7200900" y="4845050"/>
          <p14:tracePt t="50061" x="7207250" y="4851400"/>
          <p14:tracePt t="50078" x="7219950" y="4864100"/>
          <p14:tracePt t="50094" x="7219950" y="4870450"/>
          <p14:tracePt t="50304" x="7219950" y="4883150"/>
          <p14:tracePt t="50336" x="7219950" y="4889500"/>
          <p14:tracePt t="50350" x="7219950" y="4895850"/>
          <p14:tracePt t="50358" x="7213600" y="4895850"/>
          <p14:tracePt t="50390" x="7207250" y="4895850"/>
          <p14:tracePt t="50406" x="7207250" y="4902200"/>
          <p14:tracePt t="50514" x="7200900" y="4908550"/>
          <p14:tracePt t="50514" x="7194550" y="4914900"/>
          <p14:tracePt t="50538" x="7188200" y="4914900"/>
          <p14:tracePt t="50560" x="7188200" y="4921250"/>
          <p14:tracePt t="50592" x="7181850" y="4921250"/>
          <p14:tracePt t="50608" x="7175500" y="4933950"/>
          <p14:tracePt t="50614" x="7169150" y="4933950"/>
          <p14:tracePt t="50638" x="7169150" y="4940300"/>
          <p14:tracePt t="50937" x="0" y="0"/>
        </p14:tracePtLst>
        <p14:tracePtLst>
          <p14:tracePt t="54541" x="7162800" y="3892550"/>
          <p14:tracePt t="54850" x="7150100" y="3879850"/>
          <p14:tracePt t="54852" x="7143750" y="3860800"/>
          <p14:tracePt t="54861" x="7137400" y="3841750"/>
          <p14:tracePt t="54869" x="7118350" y="3822700"/>
          <p14:tracePt t="54886" x="7105650" y="3816350"/>
          <p14:tracePt t="54902" x="7105650" y="3810000"/>
          <p14:tracePt t="54936" x="7105650" y="3797300"/>
          <p14:tracePt t="54936" x="7099300" y="3778250"/>
          <p14:tracePt t="54952" x="7092950" y="3759200"/>
          <p14:tracePt t="55036" x="7092950" y="3752850"/>
          <p14:tracePt t="55037" x="7092950" y="3746500"/>
          <p14:tracePt t="55068" x="7092950" y="3740150"/>
          <p14:tracePt t="55098" x="7086600" y="3740150"/>
          <p14:tracePt t="55114" x="7086600" y="3733800"/>
          <p14:tracePt t="55128" x="7080250" y="3721100"/>
          <p14:tracePt t="55138" x="7073900" y="3714750"/>
          <p14:tracePt t="55139" x="7061200" y="3708400"/>
          <p14:tracePt t="55152" x="7042150" y="3708400"/>
          <p14:tracePt t="55169" x="7004050" y="3702050"/>
          <p14:tracePt t="55186" x="6915150" y="3702050"/>
          <p14:tracePt t="55203" x="6845300" y="3702050"/>
          <p14:tracePt t="55219" x="6788150" y="3708400"/>
          <p14:tracePt t="55237" x="6750050" y="3714750"/>
          <p14:tracePt t="55253" x="6731000" y="3727450"/>
          <p14:tracePt t="55269" x="6711950" y="3740150"/>
          <p14:tracePt t="55286" x="6711950" y="3746500"/>
          <p14:tracePt t="55303" x="6699250" y="3765550"/>
          <p14:tracePt t="55320" x="6692900" y="3810000"/>
          <p14:tracePt t="55336" x="6692900" y="3860800"/>
          <p14:tracePt t="55353" x="6705600" y="3911600"/>
          <p14:tracePt t="55370" x="6737350" y="3968750"/>
          <p14:tracePt t="55386" x="6756400" y="3994150"/>
          <p14:tracePt t="55403" x="6775450" y="4000500"/>
          <p14:tracePt t="55419" x="6794500" y="4006850"/>
          <p14:tracePt t="55436" x="6832600" y="4013200"/>
          <p14:tracePt t="55454" x="6870700" y="4013200"/>
          <p14:tracePt t="55470" x="6934200" y="3987800"/>
          <p14:tracePt t="55486" x="7099300" y="3937000"/>
          <p14:tracePt t="55503" x="7226300" y="3886200"/>
          <p14:tracePt t="55520" x="7321550" y="3835400"/>
          <p14:tracePt t="55536" x="7372350" y="3810000"/>
          <p14:tracePt t="55553" x="7391400" y="3784600"/>
          <p14:tracePt t="55571" x="7410450" y="3759200"/>
          <p14:tracePt t="55587" x="7416800" y="3714750"/>
          <p14:tracePt t="55603" x="7423150" y="3657600"/>
          <p14:tracePt t="55620" x="7416800" y="3619500"/>
          <p14:tracePt t="55637" x="7404100" y="3581400"/>
          <p14:tracePt t="55653" x="7391400" y="3549650"/>
          <p14:tracePt t="55670" x="7385050" y="3530600"/>
          <p14:tracePt t="55687" x="7372350" y="3524250"/>
          <p14:tracePt t="55703" x="7359650" y="3511550"/>
          <p14:tracePt t="55720" x="7346950" y="3505200"/>
          <p14:tracePt t="55737" x="7315200" y="3498850"/>
          <p14:tracePt t="55754" x="7258050" y="3498850"/>
          <p14:tracePt t="55770" x="7169150" y="3517900"/>
          <p14:tracePt t="55787" x="7054850" y="3549650"/>
          <p14:tracePt t="55803" x="6940550" y="3581400"/>
          <p14:tracePt t="55820" x="6858000" y="3619500"/>
          <p14:tracePt t="55837" x="6851650" y="3632200"/>
          <p14:tracePt t="55853" x="6838950" y="3638550"/>
          <p14:tracePt t="55870" x="6838950" y="3644900"/>
          <p14:tracePt t="55887" x="6832600" y="3657600"/>
          <p14:tracePt t="55904" x="6832600" y="3663950"/>
          <p14:tracePt t="55920" x="6832600" y="3683000"/>
          <p14:tracePt t="55938" x="6838950" y="3721100"/>
          <p14:tracePt t="55954" x="6858000" y="3778250"/>
          <p14:tracePt t="55971" x="6877050" y="3816350"/>
          <p14:tracePt t="55987" x="6902450" y="3848100"/>
          <p14:tracePt t="56004" x="6927850" y="3873500"/>
          <p14:tracePt t="56021" x="6946900" y="3886200"/>
          <p14:tracePt t="56038" x="6953250" y="3892550"/>
          <p14:tracePt t="56078" x="6965950" y="3892550"/>
          <p14:tracePt t="56081" x="6972300" y="3892550"/>
          <p14:tracePt t="56087" x="7004050" y="3892550"/>
          <p14:tracePt t="56103" x="7029450" y="3898900"/>
          <p14:tracePt t="56120" x="7073900" y="3898900"/>
          <p14:tracePt t="56137" x="7092950" y="3898900"/>
          <p14:tracePt t="56358" x="7086600" y="3905250"/>
          <p14:tracePt t="56366" x="7073900" y="3905250"/>
          <p14:tracePt t="56372" x="7061200" y="3911600"/>
          <p14:tracePt t="56388" x="7054850" y="3911600"/>
          <p14:tracePt t="56389" x="7029450" y="3917950"/>
          <p14:tracePt t="56405" x="7023100" y="3917950"/>
          <p14:tracePt t="56421" x="7010400" y="3924300"/>
          <p14:tracePt t="56438" x="6997700" y="3924300"/>
          <p14:tracePt t="56455" x="6978650" y="3930650"/>
          <p14:tracePt t="56471" x="6959600" y="3930650"/>
          <p14:tracePt t="56488" x="6946900" y="3937000"/>
          <p14:tracePt t="56574" x="6940550" y="3937000"/>
          <p14:tracePt t="56590" x="6934200" y="3937000"/>
          <p14:tracePt t="56598" x="6927850" y="3937000"/>
          <p14:tracePt t="56606" x="6921500" y="3930650"/>
          <p14:tracePt t="56606" x="6915150" y="3930650"/>
          <p14:tracePt t="56621" x="6889750" y="3911600"/>
          <p14:tracePt t="56638" x="6889750" y="3905250"/>
          <p14:tracePt t="56730" x="6883400" y="3905250"/>
          <p14:tracePt t="56738" x="6883400" y="3898900"/>
          <p14:tracePt t="57204" x="6883400" y="3892550"/>
          <p14:tracePt t="57562" x="6889750" y="3892550"/>
          <p14:tracePt t="57570" x="6896100" y="3892550"/>
          <p14:tracePt t="57578" x="6902450" y="3892550"/>
          <p14:tracePt t="57592" x="6915150" y="3892550"/>
          <p14:tracePt t="57606" x="6921500" y="3892550"/>
          <p14:tracePt t="57607" x="6934200" y="3892550"/>
          <p14:tracePt t="57623" x="6946900" y="3892550"/>
          <p14:tracePt t="57640" x="6953250" y="3892550"/>
          <p14:tracePt t="57657" x="6959600" y="3892550"/>
          <p14:tracePt t="57673" x="6965950" y="3892550"/>
          <p14:tracePt t="57690" x="6978650" y="3905250"/>
          <p14:tracePt t="57706" x="6997700" y="3917950"/>
          <p14:tracePt t="57723" x="7004050" y="3917950"/>
          <p14:tracePt t="57788" x="7010400" y="3917950"/>
          <p14:tracePt t="57796" x="7016750" y="3917950"/>
          <p14:tracePt t="57802" x="7016750" y="3924300"/>
          <p14:tracePt t="57966" x="7029450" y="3924300"/>
          <p14:tracePt t="57974" x="7029450" y="3917950"/>
          <p14:tracePt t="57982" x="7054850" y="3911600"/>
          <p14:tracePt t="57991" x="7086600" y="3905250"/>
          <p14:tracePt t="58007" x="7099300" y="3898900"/>
          <p14:tracePt t="58024" x="7143750" y="3892550"/>
          <p14:tracePt t="58040" x="7175500" y="3892550"/>
          <p14:tracePt t="58057" x="7194550" y="3892550"/>
          <p14:tracePt t="58340" x="7200900" y="3892550"/>
          <p14:tracePt t="58354" x="7207250" y="3892550"/>
          <p14:tracePt t="58464" x="7213600" y="3892550"/>
          <p14:tracePt t="58924" x="0" y="0"/>
        </p14:tracePtLst>
        <p14:tracePtLst>
          <p14:tracePt t="63619" x="7188200" y="4908550"/>
          <p14:tracePt t="63646" x="7188200" y="4902200"/>
          <p14:tracePt t="63996" x="7194550" y="4902200"/>
          <p14:tracePt t="64013" x="7200900" y="4902200"/>
          <p14:tracePt t="65194" x="7200900" y="4908550"/>
          <p14:tracePt t="65784" x="7200900" y="4895850"/>
          <p14:tracePt t="65792" x="7200900" y="4889500"/>
          <p14:tracePt t="65800" x="7200900" y="4870450"/>
          <p14:tracePt t="65805" x="7200900" y="4857750"/>
          <p14:tracePt t="65821" x="7200900" y="4838700"/>
          <p14:tracePt t="65821" x="7200900" y="4832350"/>
          <p14:tracePt t="65838" x="7200900" y="4813300"/>
          <p14:tracePt t="65855" x="7200900" y="4781550"/>
          <p14:tracePt t="65871" x="7207250" y="4762500"/>
          <p14:tracePt t="65887" x="7207250" y="4730750"/>
          <p14:tracePt t="65904" x="7207250" y="4711700"/>
          <p14:tracePt t="65921" x="7207250" y="4705350"/>
          <p14:tracePt t="65938" x="7207250" y="4699000"/>
          <p14:tracePt t="65994" x="7207250" y="4692650"/>
          <p14:tracePt t="66013" x="7207250" y="4686300"/>
          <p14:tracePt t="66242" x="7207250" y="4705350"/>
          <p14:tracePt t="66250" x="7207250" y="4711700"/>
          <p14:tracePt t="66259" x="7207250" y="4730750"/>
          <p14:tracePt t="66266" x="7207250" y="4737100"/>
          <p14:tracePt t="66274" x="7207250" y="4749800"/>
          <p14:tracePt t="66288" x="7207250" y="4787900"/>
          <p14:tracePt t="66304" x="7207250" y="4806950"/>
          <p14:tracePt t="66321" x="7207250" y="4851400"/>
          <p14:tracePt t="66338" x="7207250" y="4876800"/>
          <p14:tracePt t="66355" x="7207250" y="4902200"/>
          <p14:tracePt t="66372" x="7207250" y="4921250"/>
          <p14:tracePt t="66389" x="7207250" y="4953000"/>
          <p14:tracePt t="66405" x="7200900" y="5022850"/>
          <p14:tracePt t="66422" x="7194550" y="5041900"/>
          <p14:tracePt t="66439" x="7194550" y="5048250"/>
          <p14:tracePt t="66585" x="7194550" y="5041900"/>
          <p14:tracePt t="66598" x="7194550" y="5029200"/>
          <p14:tracePt t="66605" x="7194550" y="5022850"/>
          <p14:tracePt t="66606" x="7194550" y="5016500"/>
          <p14:tracePt t="66622" x="7194550" y="5010150"/>
          <p14:tracePt t="66639" x="7194550" y="5003800"/>
          <p14:tracePt t="66656" x="7194550" y="4984750"/>
          <p14:tracePt t="66672" x="7194550" y="4972050"/>
          <p14:tracePt t="66689" x="7194550" y="4965700"/>
          <p14:tracePt t="66706" x="7194550" y="4959350"/>
          <p14:tracePt t="66723" x="7200900" y="4953000"/>
          <p14:tracePt t="66770" x="7207250" y="4946650"/>
          <p14:tracePt t="66781" x="7213600" y="4933950"/>
          <p14:tracePt t="66794" x="7213600" y="4927600"/>
          <p14:tracePt t="66806" x="7213600" y="4921250"/>
          <p14:tracePt t="6712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688017" y="5694493"/>
            <a:ext cx="2537538" cy="722083"/>
            <a:chOff x="5860738" y="6135917"/>
            <a:chExt cx="2537538" cy="72208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34396" t="93833" r="22319" b="-607"/>
            <a:stretch/>
          </p:blipFill>
          <p:spPr bwMode="auto">
            <a:xfrm>
              <a:off x="6445186" y="6636058"/>
              <a:ext cx="1402671" cy="221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45391" t="80038" r="35158" b="4698"/>
            <a:stretch/>
          </p:blipFill>
          <p:spPr bwMode="auto">
            <a:xfrm>
              <a:off x="6791415" y="6184262"/>
              <a:ext cx="630316" cy="50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8087" t="79225" r="62462" b="5511"/>
            <a:stretch/>
          </p:blipFill>
          <p:spPr bwMode="auto">
            <a:xfrm>
              <a:off x="7767960" y="6150729"/>
              <a:ext cx="630316" cy="50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73564" t="78412" r="2967" b="6324"/>
            <a:stretch/>
          </p:blipFill>
          <p:spPr bwMode="auto">
            <a:xfrm>
              <a:off x="5860738" y="6135917"/>
              <a:ext cx="760520" cy="50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352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Nilsson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990600"/>
            <a:ext cx="33528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50</a:t>
            </a:r>
            <a:r>
              <a:rPr lang="en-US" sz="3600" u="sng" dirty="0" smtClean="0"/>
              <a:t>&lt;</a:t>
            </a:r>
            <a:r>
              <a:rPr lang="en-US" sz="3600" dirty="0" smtClean="0"/>
              <a:t>Z</a:t>
            </a:r>
            <a:r>
              <a:rPr lang="en-US" sz="3600" u="sng" dirty="0" smtClean="0"/>
              <a:t>&lt;</a:t>
            </a:r>
            <a:r>
              <a:rPr lang="en-US" sz="3600" dirty="0" smtClean="0"/>
              <a:t>82</a:t>
            </a:r>
          </a:p>
          <a:p>
            <a:pPr marL="120650" indent="-285750">
              <a:lnSpc>
                <a:spcPct val="80000"/>
              </a:lnSpc>
            </a:pPr>
            <a:r>
              <a:rPr lang="en-US" sz="3600" baseline="30000" dirty="0" smtClean="0"/>
              <a:t>127</a:t>
            </a:r>
            <a:r>
              <a:rPr lang="en-US" sz="3600" dirty="0"/>
              <a:t>I</a:t>
            </a:r>
            <a:endParaRPr lang="en-US" sz="3600" dirty="0" smtClean="0"/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53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proton is unpaired</a:t>
            </a:r>
            <a:endParaRPr lang="en-US" sz="3600" dirty="0"/>
          </a:p>
          <a:p>
            <a:pPr marL="1200150" lvl="2" indent="-285750">
              <a:lnSpc>
                <a:spcPct val="80000"/>
              </a:lnSpc>
            </a:pPr>
            <a:r>
              <a:rPr lang="en-US" sz="3600" dirty="0" smtClean="0"/>
              <a:t>7/2+ from shell model</a:t>
            </a:r>
            <a:endParaRPr lang="en-US" sz="3600" dirty="0"/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measured as 5/2+</a:t>
            </a:r>
          </a:p>
          <a:p>
            <a:pPr marL="120650" indent="-285750">
              <a:lnSpc>
                <a:spcPct val="80000"/>
              </a:lnSpc>
            </a:pPr>
            <a:r>
              <a:rPr lang="en-US" sz="3600" dirty="0" smtClean="0"/>
              <a:t>Deformation parameter should show 5/2, even l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3600" dirty="0" smtClean="0"/>
          </a:p>
          <a:p>
            <a:pPr marL="742950" lvl="1" indent="-285750">
              <a:lnSpc>
                <a:spcPct val="80000"/>
              </a:lnSpc>
            </a:pPr>
            <a:r>
              <a:rPr lang="en-US" sz="3600" dirty="0" smtClean="0"/>
              <a:t>Oblate nuclei</a:t>
            </a:r>
            <a:endParaRPr lang="en-US" sz="3600" dirty="0"/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789" r="6787" b="3522"/>
          <a:stretch/>
        </p:blipFill>
        <p:spPr bwMode="auto">
          <a:xfrm>
            <a:off x="-14654" y="-8467"/>
            <a:ext cx="4953000" cy="638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1828800" y="3032673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447800" y="3201789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209800" y="3330613"/>
            <a:ext cx="0" cy="1592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Up Arrow 9"/>
          <p:cNvSpPr/>
          <p:nvPr/>
        </p:nvSpPr>
        <p:spPr bwMode="auto">
          <a:xfrm rot="16917239">
            <a:off x="3571005" y="2132523"/>
            <a:ext cx="363945" cy="3915107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66800" y="3185073"/>
            <a:ext cx="533400" cy="47252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Curved Up Arrow 11"/>
          <p:cNvSpPr/>
          <p:nvPr/>
        </p:nvSpPr>
        <p:spPr bwMode="auto">
          <a:xfrm flipH="1">
            <a:off x="1728807" y="5867399"/>
            <a:ext cx="5281592" cy="685801"/>
          </a:xfrm>
          <a:prstGeom prst="curved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00"/>
    </mc:Choice>
    <mc:Fallback xmlns="">
      <p:transition spd="slow" advTm="15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96103" x="2000250" y="5486400"/>
          <p14:tracePt t="96488" x="2000250" y="5505450"/>
          <p14:tracePt t="96504" x="2000250" y="5588000"/>
          <p14:tracePt t="96521" x="2000250" y="5638800"/>
          <p14:tracePt t="96538" x="2000250" y="5645150"/>
          <p14:tracePt t="96771" x="1974850" y="5632450"/>
          <p14:tracePt t="96788" x="1943100" y="5607050"/>
          <p14:tracePt t="96805" x="1936750" y="5600700"/>
          <p14:tracePt t="96838" x="1936750" y="5594350"/>
          <p14:tracePt t="96855" x="1936750" y="5588000"/>
          <p14:tracePt t="97015" x="1955800" y="5588000"/>
          <p14:tracePt t="97022" x="1981200" y="5588000"/>
          <p14:tracePt t="97031" x="2000250" y="5588000"/>
          <p14:tracePt t="97039" x="2006600" y="5588000"/>
          <p14:tracePt t="97186" x="2000250" y="5575300"/>
          <p14:tracePt t="97198" x="1974850" y="5562600"/>
          <p14:tracePt t="97200" x="1949450" y="5549900"/>
          <p14:tracePt t="97200" x="1911350" y="5530850"/>
          <p14:tracePt t="97209" x="1873250" y="5511800"/>
          <p14:tracePt t="97222" x="1835150" y="5499100"/>
          <p14:tracePt t="97239" x="1828800" y="5499100"/>
          <p14:tracePt t="97372" x="1860550" y="5499100"/>
          <p14:tracePt t="97381" x="1936750" y="5499100"/>
          <p14:tracePt t="97388" x="2082800" y="5524500"/>
          <p14:tracePt t="97406" x="2159000" y="5524500"/>
          <p14:tracePt t="97406" x="2279650" y="5537200"/>
          <p14:tracePt t="97423" x="2324100" y="5537200"/>
          <p14:tracePt t="97536" x="2298700" y="5537200"/>
          <p14:tracePt t="97542" x="2254250" y="5549900"/>
          <p14:tracePt t="97556" x="2190750" y="5549900"/>
          <p14:tracePt t="97557" x="2025650" y="5549900"/>
          <p14:tracePt t="97573" x="1841500" y="5556250"/>
          <p14:tracePt t="97590" x="1676400" y="5556250"/>
          <p14:tracePt t="97606" x="1663700" y="5556250"/>
          <p14:tracePt t="97730" x="1670050" y="5556250"/>
          <p14:tracePt t="97738" x="1708150" y="5556250"/>
          <p14:tracePt t="97746" x="1765300" y="5556250"/>
          <p14:tracePt t="97756" x="1822450" y="5556250"/>
          <p14:tracePt t="97757" x="1898650" y="5556250"/>
          <p14:tracePt t="97773" x="1930400" y="5556250"/>
          <p14:tracePt t="97790" x="1936750" y="5556250"/>
          <p14:tracePt t="97954" x="1943100" y="5556250"/>
          <p14:tracePt t="97962" x="1955800" y="5556250"/>
          <p14:tracePt t="97966" x="1987550" y="5556250"/>
          <p14:tracePt t="97974" x="2070100" y="5556250"/>
          <p14:tracePt t="97990" x="2178050" y="5562600"/>
          <p14:tracePt t="98008" x="2222500" y="5568950"/>
          <p14:tracePt t="98024" x="2228850" y="5568950"/>
          <p14:tracePt t="98118" x="2203450" y="5575300"/>
          <p14:tracePt t="98133" x="2159000" y="5594350"/>
          <p14:tracePt t="98134" x="2095500" y="5600700"/>
          <p14:tracePt t="98142" x="1841500" y="5638800"/>
          <p14:tracePt t="98157" x="1695450" y="5632450"/>
          <p14:tracePt t="98174" x="1593850" y="5613400"/>
          <p14:tracePt t="98190" x="1587500" y="5613400"/>
          <p14:tracePt t="98336" x="1587500" y="5607050"/>
          <p14:tracePt t="98350" x="1600200" y="5600700"/>
          <p14:tracePt t="98358" x="1619250" y="5594350"/>
          <p14:tracePt t="98358" x="1631950" y="5594350"/>
          <p14:tracePt t="98375" x="1651000" y="5581650"/>
          <p14:tracePt t="98375" x="1701800" y="5562600"/>
          <p14:tracePt t="98392" x="1733550" y="5549900"/>
          <p14:tracePt t="98408" x="1746250" y="5543550"/>
          <p14:tracePt t="98424" x="1778000" y="5524500"/>
          <p14:tracePt t="98441" x="1828800" y="5486400"/>
          <p14:tracePt t="98458" x="1898650" y="5422900"/>
          <p14:tracePt t="98474" x="1993900" y="5314950"/>
          <p14:tracePt t="98491" x="2012950" y="5276850"/>
          <p14:tracePt t="98508" x="2025650" y="5245100"/>
          <p14:tracePt t="98524" x="2038350" y="5194300"/>
          <p14:tracePt t="98541" x="2057400" y="5124450"/>
          <p14:tracePt t="98558" x="2063750" y="5035550"/>
          <p14:tracePt t="98575" x="2063750" y="4959350"/>
          <p14:tracePt t="98591" x="2070100" y="4902200"/>
          <p14:tracePt t="98608" x="2082800" y="4819650"/>
          <p14:tracePt t="98624" x="2082800" y="4756150"/>
          <p14:tracePt t="98641" x="2089150" y="4705350"/>
          <p14:tracePt t="98658" x="2089150" y="4654550"/>
          <p14:tracePt t="98675" x="2095500" y="4603750"/>
          <p14:tracePt t="98691" x="2095500" y="4565650"/>
          <p14:tracePt t="98708" x="2095500" y="4489450"/>
          <p14:tracePt t="98725" x="2095500" y="4451350"/>
          <p14:tracePt t="98741" x="2095500" y="4406900"/>
          <p14:tracePt t="98758" x="2095500" y="4375150"/>
          <p14:tracePt t="98775" x="2089150" y="4337050"/>
          <p14:tracePt t="98792" x="2082800" y="4311650"/>
          <p14:tracePt t="98808" x="2076450" y="4267200"/>
          <p14:tracePt t="98825" x="2070100" y="4241800"/>
          <p14:tracePt t="98842" x="2063750" y="4184650"/>
          <p14:tracePt t="98858" x="2051050" y="4140200"/>
          <p14:tracePt t="98875" x="2051050" y="4108450"/>
          <p14:tracePt t="98892" x="2044700" y="4064000"/>
          <p14:tracePt t="98908" x="2044700" y="4044950"/>
          <p14:tracePt t="98925" x="2038350" y="4013200"/>
          <p14:tracePt t="98942" x="2038350" y="3975100"/>
          <p14:tracePt t="98958" x="2025650" y="3930650"/>
          <p14:tracePt t="98975" x="2012950" y="3892550"/>
          <p14:tracePt t="98992" x="2000250" y="3829050"/>
          <p14:tracePt t="99008" x="1993900" y="3784600"/>
          <p14:tracePt t="99026" x="1987550" y="3771900"/>
          <p14:tracePt t="99042" x="1987550" y="3759200"/>
          <p14:tracePt t="99082" x="1987550" y="3752850"/>
          <p14:tracePt t="99092" x="1987550" y="3746500"/>
          <p14:tracePt t="99092" x="1981200" y="3721100"/>
          <p14:tracePt t="99108" x="1981200" y="3695700"/>
          <p14:tracePt t="99125" x="1974850" y="3670300"/>
          <p14:tracePt t="99142" x="1968500" y="3644900"/>
          <p14:tracePt t="99159" x="1968500" y="3619500"/>
          <p14:tracePt t="99176" x="1968500" y="3587750"/>
          <p14:tracePt t="99192" x="1968500" y="3562350"/>
          <p14:tracePt t="99209" x="1968500" y="3556000"/>
          <p14:tracePt t="99245" x="1968500" y="3549650"/>
          <p14:tracePt t="99260" x="1968500" y="3543300"/>
          <p14:tracePt t="99261" x="1968500" y="3536950"/>
          <p14:tracePt t="99275" x="1968500" y="3530600"/>
          <p14:tracePt t="99293" x="1968500" y="3524250"/>
          <p14:tracePt t="99509" x="1974850" y="3524250"/>
          <p14:tracePt t="99509" x="1987550" y="3524250"/>
          <p14:tracePt t="99532" x="1993900" y="3530600"/>
          <p14:tracePt t="99542" x="2006600" y="3530600"/>
          <p14:tracePt t="99543" x="2032000" y="3536950"/>
          <p14:tracePt t="99559" x="2063750" y="3549650"/>
          <p14:tracePt t="99576" x="2089150" y="3556000"/>
          <p14:tracePt t="99593" x="2114550" y="3562350"/>
          <p14:tracePt t="99610" x="2127250" y="3575050"/>
          <p14:tracePt t="99626" x="2139950" y="3575050"/>
          <p14:tracePt t="99643" x="2159000" y="3581400"/>
          <p14:tracePt t="99660" x="2178050" y="3594100"/>
          <p14:tracePt t="99676" x="2209800" y="3606800"/>
          <p14:tracePt t="99693" x="2216150" y="3606800"/>
          <p14:tracePt t="99710" x="2216150" y="3613150"/>
          <p14:tracePt t="102045" x="2222500" y="3613150"/>
          <p14:tracePt t="102051" x="2228850" y="3606800"/>
          <p14:tracePt t="102059" x="2228850" y="3594100"/>
          <p14:tracePt t="102067" x="2241550" y="3568700"/>
          <p14:tracePt t="102081" x="2254250" y="3556000"/>
          <p14:tracePt t="102098" x="2254250" y="3549650"/>
          <p14:tracePt t="102115" x="2266950" y="3536950"/>
          <p14:tracePt t="102131" x="2273300" y="3524250"/>
          <p14:tracePt t="102148" x="2273300" y="3517900"/>
          <p14:tracePt t="102253" x="2279650" y="3517900"/>
          <p14:tracePt t="102261" x="2279650" y="3511550"/>
          <p14:tracePt t="102835" x="2279650" y="3505200"/>
          <p14:tracePt t="102843" x="2279650" y="3498850"/>
          <p14:tracePt t="102867" x="2273300" y="3492500"/>
          <p14:tracePt t="102883" x="2266950" y="3486150"/>
          <p14:tracePt t="102891" x="2260600" y="3486150"/>
          <p14:tracePt t="102899" x="2260600" y="3479800"/>
          <p14:tracePt t="102900" x="2235200" y="3460750"/>
          <p14:tracePt t="102917" x="2216150" y="3448050"/>
          <p14:tracePt t="102933" x="2209800" y="3441700"/>
          <p14:tracePt t="102949" x="2190750" y="3441700"/>
          <p14:tracePt t="102966" x="2171700" y="3429000"/>
          <p14:tracePt t="102983" x="2152650" y="3416300"/>
          <p14:tracePt t="102999" x="2139950" y="3416300"/>
          <p14:tracePt t="103016" x="2139950" y="3409950"/>
          <p14:tracePt t="103033" x="2133600" y="3409950"/>
          <p14:tracePt t="103049" x="2127250" y="3409950"/>
          <p14:tracePt t="103067" x="2120900" y="3409950"/>
          <p14:tracePt t="103083" x="2101850" y="3397250"/>
          <p14:tracePt t="103100" x="2082800" y="3397250"/>
          <p14:tracePt t="103116" x="2044700" y="3371850"/>
          <p14:tracePt t="103133" x="2025650" y="3365500"/>
          <p14:tracePt t="103149" x="2012950" y="3359150"/>
          <p14:tracePt t="103167" x="2006600" y="3359150"/>
          <p14:tracePt t="103183" x="1993900" y="3359150"/>
          <p14:tracePt t="103200" x="1968500" y="3352800"/>
          <p14:tracePt t="103216" x="1854200" y="3321050"/>
          <p14:tracePt t="103233" x="1822450" y="3321050"/>
          <p14:tracePt t="103250" x="1816100" y="3321050"/>
          <p14:tracePt t="103349" x="1809750" y="3321050"/>
          <p14:tracePt t="103363" x="1803400" y="3321050"/>
          <p14:tracePt t="103375" x="1790700" y="3321050"/>
          <p14:tracePt t="103387" x="1784350" y="3321050"/>
          <p14:tracePt t="103395" x="1778000" y="3321050"/>
          <p14:tracePt t="103395" x="1765300" y="3327400"/>
          <p14:tracePt t="103403" x="1746250" y="3327400"/>
          <p14:tracePt t="103416" x="1657350" y="3327400"/>
          <p14:tracePt t="103434" x="1600200" y="3333750"/>
          <p14:tracePt t="103450" x="1562100" y="3333750"/>
          <p14:tracePt t="103467" x="1543050" y="3340100"/>
          <p14:tracePt t="103483" x="1536700" y="3340100"/>
          <p14:tracePt t="103500" x="1530350" y="3340100"/>
          <p14:tracePt t="103573" x="1524000" y="3340100"/>
          <p14:tracePt t="103597" x="1511300" y="3340100"/>
          <p14:tracePt t="103609" x="1504950" y="3340100"/>
          <p14:tracePt t="103621" x="1498600" y="3340100"/>
          <p14:tracePt t="103629" x="1492250" y="3340100"/>
          <p14:tracePt t="103635" x="1473200" y="3346450"/>
          <p14:tracePt t="103650" x="1447800" y="3359150"/>
          <p14:tracePt t="103667" x="1441450" y="3359150"/>
          <p14:tracePt t="103775" x="1441450" y="3365500"/>
          <p14:tracePt t="103783" x="1435100" y="3378200"/>
          <p14:tracePt t="103801" x="1435100" y="3390900"/>
          <p14:tracePt t="103801" x="1428750" y="3397250"/>
          <p14:tracePt t="103817" x="1428750" y="3403600"/>
          <p14:tracePt t="103955" x="1422400" y="3409950"/>
          <p14:tracePt t="103977" x="1422400" y="3416300"/>
          <p14:tracePt t="104095" x="1428750" y="3416300"/>
          <p14:tracePt t="104125" x="1441450" y="3409950"/>
          <p14:tracePt t="104134" x="1441450" y="3397250"/>
          <p14:tracePt t="104141" x="1441450" y="3378200"/>
          <p14:tracePt t="104151" x="1447800" y="3359150"/>
          <p14:tracePt t="104168" x="1454150" y="3327400"/>
          <p14:tracePt t="104185" x="1454150" y="3302000"/>
          <p14:tracePt t="104201" x="1460500" y="3282950"/>
          <p14:tracePt t="104218" x="1460500" y="3270250"/>
          <p14:tracePt t="104235" x="1460500" y="3257550"/>
          <p14:tracePt t="104251" x="1460500" y="3251200"/>
          <p14:tracePt t="104268" x="1460500" y="3244850"/>
          <p14:tracePt t="104413" x="1454150" y="3244850"/>
          <p14:tracePt t="104421" x="1435100" y="3244850"/>
          <p14:tracePt t="104428" x="1428750" y="3244850"/>
          <p14:tracePt t="104435" x="1390650" y="3257550"/>
          <p14:tracePt t="104452" x="1352550" y="3282950"/>
          <p14:tracePt t="104468" x="1314450" y="3314700"/>
          <p14:tracePt t="104485" x="1282700" y="3346450"/>
          <p14:tracePt t="104502" x="1250950" y="3384550"/>
          <p14:tracePt t="104519" x="1231900" y="3422650"/>
          <p14:tracePt t="104535" x="1219200" y="3460750"/>
          <p14:tracePt t="104552" x="1200150" y="3498850"/>
          <p14:tracePt t="104568" x="1181100" y="3562350"/>
          <p14:tracePt t="104586" x="1174750" y="3600450"/>
          <p14:tracePt t="104602" x="1168400" y="3619500"/>
          <p14:tracePt t="104619" x="1168400" y="3632200"/>
          <p14:tracePt t="104635" x="1168400" y="3638550"/>
          <p14:tracePt t="104652" x="1168400" y="3644900"/>
          <p14:tracePt t="104652" x="1168400" y="3651250"/>
          <p14:tracePt t="104669" x="1174750" y="3651250"/>
          <p14:tracePt t="104685" x="1181100" y="3651250"/>
          <p14:tracePt t="104702" x="1200150" y="3657600"/>
          <p14:tracePt t="104719" x="1238250" y="3657600"/>
          <p14:tracePt t="104736" x="1270000" y="3657600"/>
          <p14:tracePt t="104752" x="1314450" y="3657600"/>
          <p14:tracePt t="104769" x="1358900" y="3638550"/>
          <p14:tracePt t="104785" x="1358900" y="3625850"/>
          <p14:tracePt t="104802" x="1371600" y="3613150"/>
          <p14:tracePt t="104819" x="1377950" y="3600450"/>
          <p14:tracePt t="104836" x="1377950" y="3581400"/>
          <p14:tracePt t="104852" x="1384300" y="3562350"/>
          <p14:tracePt t="104869" x="1384300" y="3524250"/>
          <p14:tracePt t="104886" x="1384300" y="3492500"/>
          <p14:tracePt t="104902" x="1384300" y="3454400"/>
          <p14:tracePt t="104919" x="1384300" y="3422650"/>
          <p14:tracePt t="104936" x="1384300" y="3409950"/>
          <p14:tracePt t="104953" x="1377950" y="3397250"/>
          <p14:tracePt t="104969" x="1371600" y="3384550"/>
          <p14:tracePt t="104986" x="1346200" y="3359150"/>
          <p14:tracePt t="105003" x="1289050" y="3321050"/>
          <p14:tracePt t="105019" x="1270000" y="3314700"/>
          <p14:tracePt t="105036" x="1263650" y="3314700"/>
          <p14:tracePt t="105073" x="1257300" y="3308350"/>
          <p14:tracePt t="105111" x="1250950" y="3308350"/>
          <p14:tracePt t="105119" x="1244600" y="3308350"/>
          <p14:tracePt t="105128" x="1238250" y="3321050"/>
          <p14:tracePt t="105129" x="1219200" y="3340100"/>
          <p14:tracePt t="105143" x="1193800" y="3397250"/>
          <p14:tracePt t="105153" x="1155700" y="3479800"/>
          <p14:tracePt t="105169" x="1123950" y="3543300"/>
          <p14:tracePt t="105186" x="1117600" y="3600450"/>
          <p14:tracePt t="105203" x="1111250" y="3657600"/>
          <p14:tracePt t="105220" x="1111250" y="3702050"/>
          <p14:tracePt t="105236" x="1111250" y="3740150"/>
          <p14:tracePt t="105253" x="1111250" y="3759200"/>
          <p14:tracePt t="105270" x="1117600" y="3759200"/>
          <p14:tracePt t="105286" x="1123950" y="3759200"/>
          <p14:tracePt t="105303" x="1149350" y="3759200"/>
          <p14:tracePt t="105320" x="1187450" y="3765550"/>
          <p14:tracePt t="105337" x="1276350" y="3765550"/>
          <p14:tracePt t="105353" x="1346200" y="3759200"/>
          <p14:tracePt t="105370" x="1403350" y="3733800"/>
          <p14:tracePt t="105387" x="1428750" y="3714750"/>
          <p14:tracePt t="105403" x="1454150" y="3695700"/>
          <p14:tracePt t="105420" x="1473200" y="3657600"/>
          <p14:tracePt t="105437" x="1504950" y="3594100"/>
          <p14:tracePt t="105453" x="1511300" y="3556000"/>
          <p14:tracePt t="105470" x="1517650" y="3505200"/>
          <p14:tracePt t="105487" x="1524000" y="3435350"/>
          <p14:tracePt t="105503" x="1524000" y="3390900"/>
          <p14:tracePt t="105520" x="1524000" y="3346450"/>
          <p14:tracePt t="105537" x="1524000" y="3314700"/>
          <p14:tracePt t="105554" x="1524000" y="3302000"/>
          <p14:tracePt t="105570" x="1517650" y="3295650"/>
          <p14:tracePt t="105587" x="1511300" y="3282950"/>
          <p14:tracePt t="105604" x="1504950" y="3276600"/>
          <p14:tracePt t="105620" x="1492250" y="3270250"/>
          <p14:tracePt t="105637" x="1479550" y="3270250"/>
          <p14:tracePt t="105654" x="1479550" y="3263900"/>
          <p14:tracePt t="105670" x="1460500" y="3263900"/>
          <p14:tracePt t="105687" x="1435100" y="3270250"/>
          <p14:tracePt t="105704" x="1409700" y="3282950"/>
          <p14:tracePt t="105720" x="1377950" y="3321050"/>
          <p14:tracePt t="105737" x="1352550" y="3359150"/>
          <p14:tracePt t="105754" x="1333500" y="3409950"/>
          <p14:tracePt t="105771" x="1314450" y="3498850"/>
          <p14:tracePt t="105787" x="1308100" y="3536950"/>
          <p14:tracePt t="105804" x="1308100" y="3594100"/>
          <p14:tracePt t="105821" x="1308100" y="3625850"/>
          <p14:tracePt t="105837" x="1308100" y="3651250"/>
          <p14:tracePt t="105854" x="1314450" y="3657600"/>
          <p14:tracePt t="105870" x="1333500" y="3663950"/>
          <p14:tracePt t="105887" x="1365250" y="3670300"/>
          <p14:tracePt t="105904" x="1390650" y="3676650"/>
          <p14:tracePt t="105921" x="1403350" y="3676650"/>
          <p14:tracePt t="105938" x="1441450" y="3676650"/>
          <p14:tracePt t="105954" x="1498600" y="3651250"/>
          <p14:tracePt t="105971" x="1549400" y="3613150"/>
          <p14:tracePt t="105987" x="1574800" y="3587750"/>
          <p14:tracePt t="106005" x="1593850" y="3549650"/>
          <p14:tracePt t="106021" x="1606550" y="3524250"/>
          <p14:tracePt t="106038" x="1619250" y="3505200"/>
          <p14:tracePt t="106054" x="1619250" y="3486150"/>
          <p14:tracePt t="106071" x="1619250" y="3473450"/>
          <p14:tracePt t="106088" x="1619250" y="3467100"/>
          <p14:tracePt t="106104" x="1619250" y="3441700"/>
          <p14:tracePt t="106122" x="1612900" y="3422650"/>
          <p14:tracePt t="106138" x="1600200" y="3403600"/>
          <p14:tracePt t="106155" x="1587500" y="3378200"/>
          <p14:tracePt t="106171" x="1581150" y="3371850"/>
          <p14:tracePt t="106188" x="1574800" y="3359150"/>
          <p14:tracePt t="106205" x="1549400" y="3352800"/>
          <p14:tracePt t="106221" x="1473200" y="3333750"/>
          <p14:tracePt t="106239" x="1384300" y="3327400"/>
          <p14:tracePt t="106255" x="1295400" y="3327400"/>
          <p14:tracePt t="106271" x="1276350" y="3327400"/>
          <p14:tracePt t="106288" x="1270000" y="3327400"/>
          <p14:tracePt t="106331" x="1263650" y="3333750"/>
          <p14:tracePt t="106338" x="1250950" y="3352800"/>
          <p14:tracePt t="106355" x="1225550" y="3409950"/>
          <p14:tracePt t="106371" x="1206500" y="3429000"/>
          <p14:tracePt t="106372" x="1168400" y="3460750"/>
          <p14:tracePt t="106388" x="1143000" y="3473450"/>
          <p14:tracePt t="106405" x="1130300" y="3498850"/>
          <p14:tracePt t="106422" x="1117600" y="3511550"/>
          <p14:tracePt t="106438" x="1111250" y="3524250"/>
          <p14:tracePt t="106455" x="1111250" y="3556000"/>
          <p14:tracePt t="106472" x="1111250" y="3581400"/>
          <p14:tracePt t="106489" x="1117600" y="3600450"/>
          <p14:tracePt t="106505" x="1136650" y="3638550"/>
          <p14:tracePt t="106522" x="1168400" y="3676650"/>
          <p14:tracePt t="106538" x="1212850" y="3714750"/>
          <p14:tracePt t="106555" x="1270000" y="3759200"/>
          <p14:tracePt t="106572" x="1314450" y="3771900"/>
          <p14:tracePt t="106589" x="1327150" y="3771900"/>
          <p14:tracePt t="106605" x="1333500" y="3771900"/>
          <p14:tracePt t="106622" x="1346200" y="3765550"/>
          <p14:tracePt t="106639" x="1365250" y="3752850"/>
          <p14:tracePt t="106655" x="1384300" y="3740150"/>
          <p14:tracePt t="106672" x="1409700" y="3683000"/>
          <p14:tracePt t="106689" x="1428750" y="3651250"/>
          <p14:tracePt t="106705" x="1441450" y="3613150"/>
          <p14:tracePt t="106723" x="1454150" y="3581400"/>
          <p14:tracePt t="106739" x="1466850" y="3556000"/>
          <p14:tracePt t="106756" x="1473200" y="3524250"/>
          <p14:tracePt t="106772" x="1473200" y="3454400"/>
          <p14:tracePt t="106789" x="1473200" y="3390900"/>
          <p14:tracePt t="106806" x="1466850" y="3327400"/>
          <p14:tracePt t="106823" x="1466850" y="3282950"/>
          <p14:tracePt t="106838" x="1460500" y="3238500"/>
          <p14:tracePt t="106855" x="1460500" y="3219450"/>
          <p14:tracePt t="106872" x="1460500" y="3206750"/>
          <p14:tracePt t="106888" x="1460500" y="3200400"/>
          <p14:tracePt t="107015" x="1447800" y="3200400"/>
          <p14:tracePt t="107023" x="1435100" y="3200400"/>
          <p14:tracePt t="107031" x="1428750" y="3213100"/>
          <p14:tracePt t="107039" x="1409700" y="3232150"/>
          <p14:tracePt t="107048" x="1390650" y="3251200"/>
          <p14:tracePt t="107056" x="1365250" y="3289300"/>
          <p14:tracePt t="107073" x="1339850" y="3333750"/>
          <p14:tracePt t="107089" x="1320800" y="3384550"/>
          <p14:tracePt t="107106" x="1314450" y="3416300"/>
          <p14:tracePt t="107123" x="1308100" y="3460750"/>
          <p14:tracePt t="107140" x="1301750" y="3479800"/>
          <p14:tracePt t="107156" x="1289050" y="3505200"/>
          <p14:tracePt t="107173" x="1289050" y="3511550"/>
          <p14:tracePt t="107190" x="1289050" y="3524250"/>
          <p14:tracePt t="107206" x="1289050" y="3536950"/>
          <p14:tracePt t="107223" x="1289050" y="3543300"/>
          <p14:tracePt t="107240" x="1308100" y="3549650"/>
          <p14:tracePt t="107257" x="1320800" y="3549650"/>
          <p14:tracePt t="107273" x="1333500" y="3549650"/>
          <p14:tracePt t="107290" x="1365250" y="3549650"/>
          <p14:tracePt t="107306" x="1384300" y="3536950"/>
          <p14:tracePt t="107323" x="1390650" y="3524250"/>
          <p14:tracePt t="107403" x="1390650" y="3517900"/>
          <p14:tracePt t="107416" x="1397000" y="3498850"/>
          <p14:tracePt t="107417" x="1403350" y="3486150"/>
          <p14:tracePt t="107423" x="1409700" y="3441700"/>
          <p14:tracePt t="107440" x="1422400" y="3409950"/>
          <p14:tracePt t="107457" x="1422400" y="3384550"/>
          <p14:tracePt t="107473" x="1428750" y="3384550"/>
          <p14:tracePt t="107490" x="1428750" y="3378200"/>
          <p14:tracePt t="107507" x="1428750" y="3371850"/>
          <p14:tracePt t="107543" x="1428750" y="3365500"/>
          <p14:tracePt t="107559" x="1428750" y="3359150"/>
          <p14:tracePt t="107699" x="1428750" y="3365500"/>
          <p14:tracePt t="107715" x="1428750" y="3371850"/>
          <p14:tracePt t="107721" x="1428750" y="3378200"/>
          <p14:tracePt t="107731" x="1428750" y="3384550"/>
          <p14:tracePt t="107955" x="1435100" y="3409950"/>
          <p14:tracePt t="107963" x="1441450" y="3448050"/>
          <p14:tracePt t="107971" x="1447800" y="3479800"/>
          <p14:tracePt t="107979" x="1447800" y="3530600"/>
          <p14:tracePt t="107990" x="1454150" y="3562350"/>
          <p14:tracePt t="108008" x="1454150" y="3581400"/>
          <p14:tracePt t="108008" x="1454150" y="3587750"/>
          <p14:tracePt t="108133" x="1454150" y="3594100"/>
          <p14:tracePt t="108157" x="1454150" y="3600450"/>
          <p14:tracePt t="108235" x="1454150" y="3606800"/>
          <p14:tracePt t="108367" x="1454150" y="3619500"/>
          <p14:tracePt t="108375" x="1454150" y="3638550"/>
          <p14:tracePt t="108385" x="1454150" y="3663950"/>
          <p14:tracePt t="108392" x="1441450" y="3740150"/>
          <p14:tracePt t="108408" x="1441450" y="3816350"/>
          <p14:tracePt t="108425" x="1441450" y="3873500"/>
          <p14:tracePt t="108442" x="1441450" y="3898900"/>
          <p14:tracePt t="108717" x="1435100" y="3898900"/>
          <p14:tracePt t="108725" x="1422400" y="3892550"/>
          <p14:tracePt t="108733" x="1409700" y="3873500"/>
          <p14:tracePt t="108742" x="1390650" y="3860800"/>
          <p14:tracePt t="108742" x="1365250" y="3829050"/>
          <p14:tracePt t="108759" x="1346200" y="3816350"/>
          <p14:tracePt t="108776" x="1314450" y="3790950"/>
          <p14:tracePt t="108792" x="1289050" y="3740150"/>
          <p14:tracePt t="108809" x="1289050" y="3733800"/>
          <p14:tracePt t="108825" x="1289050" y="3727450"/>
          <p14:tracePt t="108842" x="1289050" y="3721100"/>
          <p14:tracePt t="108860" x="1289050" y="3708400"/>
          <p14:tracePt t="108876" x="1289050" y="3670300"/>
          <p14:tracePt t="108892" x="1289050" y="3644900"/>
          <p14:tracePt t="108909" x="1295400" y="3613150"/>
          <p14:tracePt t="108926" x="1295400" y="3600450"/>
          <p14:tracePt t="108942" x="1308100" y="3543300"/>
          <p14:tracePt t="108959" x="1314450" y="3498850"/>
          <p14:tracePt t="108976" x="1327150" y="3479800"/>
          <p14:tracePt t="108992" x="1327150" y="3460750"/>
          <p14:tracePt t="109009" x="1327150" y="3454400"/>
          <p14:tracePt t="109221" x="1327150" y="3467100"/>
          <p14:tracePt t="109229" x="1320800" y="3479800"/>
          <p14:tracePt t="109237" x="1308100" y="3492500"/>
          <p14:tracePt t="109245" x="1295400" y="3524250"/>
          <p14:tracePt t="109259" x="1282700" y="3549650"/>
          <p14:tracePt t="109260" x="1250950" y="3613150"/>
          <p14:tracePt t="109276" x="1238250" y="3625850"/>
          <p14:tracePt t="109843" x="1231900" y="3625850"/>
          <p14:tracePt t="110099" x="1231900" y="3619500"/>
          <p14:tracePt t="110107" x="1238250" y="3613150"/>
          <p14:tracePt t="110123" x="1244600" y="3606800"/>
          <p14:tracePt t="110139" x="1250950" y="3600450"/>
          <p14:tracePt t="110155" x="1250950" y="3594100"/>
          <p14:tracePt t="110169" x="1257300" y="3594100"/>
          <p14:tracePt t="110255" x="1263650" y="3581400"/>
          <p14:tracePt t="110263" x="1270000" y="3575050"/>
          <p14:tracePt t="110279" x="1270000" y="3568700"/>
          <p14:tracePt t="110280" x="1276350" y="3568700"/>
          <p14:tracePt t="110295" x="1276350" y="3562350"/>
          <p14:tracePt t="110349" x="1282700" y="3562350"/>
          <p14:tracePt t="110807" x="1282700" y="3556000"/>
          <p14:tracePt t="110821" x="1289050" y="3556000"/>
          <p14:tracePt t="110822" x="1289050" y="3549650"/>
          <p14:tracePt t="110899" x="1289050" y="3543300"/>
          <p14:tracePt t="110915" x="1295400" y="3543300"/>
          <p14:tracePt t="111001" x="1295400" y="3536950"/>
          <p14:tracePt t="111017" x="1301750" y="3530600"/>
          <p14:tracePt t="111124" x="1301750" y="3524250"/>
          <p14:tracePt t="111218" x="1308100" y="3517900"/>
          <p14:tracePt t="111243" x="1308100" y="3511550"/>
          <p14:tracePt t="112080" x="1308100" y="3517900"/>
          <p14:tracePt t="112085" x="1314450" y="3536950"/>
          <p14:tracePt t="112097" x="1320800" y="3568700"/>
          <p14:tracePt t="112098" x="1339850" y="3644900"/>
          <p14:tracePt t="112115" x="1371600" y="3727450"/>
          <p14:tracePt t="112131" x="1377950" y="3848100"/>
          <p14:tracePt t="112148" x="1384300" y="3924300"/>
          <p14:tracePt t="112164" x="1384300" y="3968750"/>
          <p14:tracePt t="112181" x="1384300" y="3975100"/>
          <p14:tracePt t="112275" x="1384300" y="3981450"/>
          <p14:tracePt t="112282" x="1384300" y="3994150"/>
          <p14:tracePt t="112291" x="1384300" y="4013200"/>
          <p14:tracePt t="112299" x="1390650" y="4108450"/>
          <p14:tracePt t="112315" x="1397000" y="4216400"/>
          <p14:tracePt t="112331" x="1409700" y="4330700"/>
          <p14:tracePt t="112348" x="1422400" y="4394200"/>
          <p14:tracePt t="112365" x="1422400" y="4400550"/>
          <p14:tracePt t="112493" x="1428750" y="4368800"/>
          <p14:tracePt t="112500" x="1441450" y="4343400"/>
          <p14:tracePt t="112508" x="1447800" y="4324350"/>
          <p14:tracePt t="112515" x="1454150" y="4305300"/>
          <p14:tracePt t="112531" x="1454150" y="4298950"/>
          <p14:tracePt t="112619" x="1460500" y="4298950"/>
          <p14:tracePt t="112633" x="1466850" y="4330700"/>
          <p14:tracePt t="112641" x="1473200" y="4406900"/>
          <p14:tracePt t="112649" x="1473200" y="4552950"/>
          <p14:tracePt t="112666" x="1492250" y="4660900"/>
          <p14:tracePt t="112682" x="1492250" y="4737100"/>
          <p14:tracePt t="112699" x="1492250" y="4781550"/>
          <p14:tracePt t="112715" x="1492250" y="4838700"/>
          <p14:tracePt t="112733" x="1485900" y="4864100"/>
          <p14:tracePt t="112749" x="1485900" y="4876800"/>
          <p14:tracePt t="112765" x="1485900" y="4889500"/>
          <p14:tracePt t="112782" x="1485900" y="4902200"/>
          <p14:tracePt t="112799" x="1485900" y="4908550"/>
          <p14:tracePt t="112815" x="1498600" y="4927600"/>
          <p14:tracePt t="112832" x="1517650" y="4959350"/>
          <p14:tracePt t="112849" x="1536700" y="4997450"/>
          <p14:tracePt t="112865" x="1581150" y="5073650"/>
          <p14:tracePt t="112882" x="1593850" y="5099050"/>
          <p14:tracePt t="112899" x="1612900" y="5130800"/>
          <p14:tracePt t="112916" x="1625600" y="5156200"/>
          <p14:tracePt t="112933" x="1638300" y="5168900"/>
          <p14:tracePt t="112949" x="1644650" y="5187950"/>
          <p14:tracePt t="112966" x="1657350" y="5213350"/>
          <p14:tracePt t="112982" x="1670050" y="5257800"/>
          <p14:tracePt t="112999" x="1676400" y="5308600"/>
          <p14:tracePt t="113016" x="1676400" y="5365750"/>
          <p14:tracePt t="113032" x="1689100" y="5397500"/>
          <p14:tracePt t="113049" x="1695450" y="5416550"/>
          <p14:tracePt t="113066" x="1695450" y="5441950"/>
          <p14:tracePt t="113083" x="1695450" y="5454650"/>
          <p14:tracePt t="113099" x="1695450" y="5473700"/>
          <p14:tracePt t="113116" x="1695450" y="5505450"/>
          <p14:tracePt t="113132" x="1695450" y="5518150"/>
          <p14:tracePt t="113149" x="1695450" y="5524500"/>
          <p14:tracePt t="113580" x="1701800" y="5524500"/>
          <p14:tracePt t="113592" x="1708150" y="5518150"/>
          <p14:tracePt t="113596" x="1739900" y="5505450"/>
          <p14:tracePt t="113600" x="1784350" y="5454650"/>
          <p14:tracePt t="113617" x="1828800" y="5422900"/>
          <p14:tracePt t="113634" x="1854200" y="5397500"/>
          <p14:tracePt t="113650" x="1860550" y="5391150"/>
          <p14:tracePt t="113976" x="1860550" y="5384800"/>
          <p14:tracePt t="114046" x="1854200" y="5384800"/>
          <p14:tracePt t="114070" x="1847850" y="5372100"/>
          <p14:tracePt t="114077" x="1841500" y="5365750"/>
          <p14:tracePt t="114085" x="1835150" y="5359400"/>
          <p14:tracePt t="114109" x="1828800" y="5353050"/>
          <p14:tracePt t="114124" x="1816100" y="5346700"/>
          <p14:tracePt t="114134" x="1809750" y="5334000"/>
          <p14:tracePt t="114136" x="1797050" y="5321300"/>
          <p14:tracePt t="114151" x="1771650" y="5295900"/>
          <p14:tracePt t="114168" x="1746250" y="5264150"/>
          <p14:tracePt t="114184" x="1727200" y="5245100"/>
          <p14:tracePt t="114201" x="1695450" y="5226050"/>
          <p14:tracePt t="114218" x="1657350" y="5207000"/>
          <p14:tracePt t="114235" x="1638300" y="5207000"/>
          <p14:tracePt t="114746" x="1638300" y="5194300"/>
          <p14:tracePt t="114754" x="1651000" y="5162550"/>
          <p14:tracePt t="114760" x="1657350" y="5105400"/>
          <p14:tracePt t="114768" x="1689100" y="4978400"/>
          <p14:tracePt t="114785" x="1708150" y="4933950"/>
          <p14:tracePt t="114786" x="1720850" y="4857750"/>
          <p14:tracePt t="114802" x="1733550" y="4813300"/>
          <p14:tracePt t="114819" x="1752600" y="4775200"/>
          <p14:tracePt t="114835" x="1765300" y="4711700"/>
          <p14:tracePt t="114852" x="1771650" y="4667250"/>
          <p14:tracePt t="114869" x="1778000" y="4610100"/>
          <p14:tracePt t="114886" x="1797050" y="4527550"/>
          <p14:tracePt t="114902" x="1803400" y="4470400"/>
          <p14:tracePt t="114919" x="1809750" y="4425950"/>
          <p14:tracePt t="114936" x="1816100" y="4387850"/>
          <p14:tracePt t="114952" x="1822450" y="4362450"/>
          <p14:tracePt t="114969" x="1822450" y="4318000"/>
          <p14:tracePt t="114985" x="1822450" y="4279900"/>
          <p14:tracePt t="115003" x="1822450" y="4260850"/>
          <p14:tracePt t="115019" x="1822450" y="4241800"/>
          <p14:tracePt t="115035" x="1822450" y="4222750"/>
          <p14:tracePt t="115053" x="1822450" y="4216400"/>
          <p14:tracePt t="115069" x="1822450" y="4197350"/>
          <p14:tracePt t="115086" x="1822450" y="4165600"/>
          <p14:tracePt t="115103" x="1822450" y="4133850"/>
          <p14:tracePt t="115119" x="1816100" y="4114800"/>
          <p14:tracePt t="115136" x="1809750" y="4095750"/>
          <p14:tracePt t="115153" x="1797050" y="4070350"/>
          <p14:tracePt t="115169" x="1797050" y="4064000"/>
          <p14:tracePt t="115186" x="1778000" y="4051300"/>
          <p14:tracePt t="115203" x="1765300" y="4038600"/>
          <p14:tracePt t="115219" x="1720850" y="4013200"/>
          <p14:tracePt t="115236" x="1657350" y="3981450"/>
          <p14:tracePt t="115253" x="1581150" y="3949700"/>
          <p14:tracePt t="115270" x="1517650" y="3924300"/>
          <p14:tracePt t="115286" x="1435100" y="3892550"/>
          <p14:tracePt t="115303" x="1371600" y="3873500"/>
          <p14:tracePt t="115319" x="1352550" y="3867150"/>
          <p14:tracePt t="115336" x="1346200" y="3860800"/>
          <p14:tracePt t="115353" x="1339850" y="3860800"/>
          <p14:tracePt t="115370" x="1320800" y="3848100"/>
          <p14:tracePt t="115387" x="1282700" y="3835400"/>
          <p14:tracePt t="115403" x="1250950" y="3822700"/>
          <p14:tracePt t="115420" x="1168400" y="3803650"/>
          <p14:tracePt t="115436" x="1149350" y="3803650"/>
          <p14:tracePt t="115453" x="1123950" y="3790950"/>
          <p14:tracePt t="115492" x="1117600" y="3784600"/>
          <p14:tracePt t="115503" x="1111250" y="3784600"/>
          <p14:tracePt t="115504" x="1104900" y="3784600"/>
          <p14:tracePt t="115764" x="1104900" y="3790950"/>
          <p14:tracePt t="115770" x="1104900" y="3803650"/>
          <p14:tracePt t="115771" x="1117600" y="3829050"/>
          <p14:tracePt t="115787" x="1117600" y="3841750"/>
          <p14:tracePt t="115804" x="1123950" y="3841750"/>
          <p14:tracePt t="115966" x="1123950" y="3848100"/>
          <p14:tracePt t="115980" x="1123950" y="3860800"/>
          <p14:tracePt t="115996" x="1123950" y="3873500"/>
          <p14:tracePt t="116013" x="1123950" y="3879850"/>
          <p14:tracePt t="116014" x="1123950" y="3886200"/>
          <p14:tracePt t="116502" x="1117600" y="3886200"/>
          <p14:tracePt t="116508" x="1111250" y="3892550"/>
          <p14:tracePt t="116516" x="1098550" y="3898900"/>
          <p14:tracePt t="116524" x="1066800" y="3917950"/>
          <p14:tracePt t="116538" x="1054100" y="3917950"/>
          <p14:tracePt t="116634" x="1047750" y="3924300"/>
          <p14:tracePt t="116640" x="1041400" y="3924300"/>
          <p14:tracePt t="116656" x="1035050" y="3937000"/>
          <p14:tracePt t="116782" x="1035050" y="3930650"/>
          <p14:tracePt t="116788" x="1066800" y="3911600"/>
          <p14:tracePt t="116797" x="1073150" y="3911600"/>
          <p14:tracePt t="117022" x="1079500" y="3905250"/>
          <p14:tracePt t="117030" x="1092200" y="3892550"/>
          <p14:tracePt t="117046" x="1098550" y="3879850"/>
          <p14:tracePt t="117056" x="1104900" y="3867150"/>
          <p14:tracePt t="117060" x="1117600" y="3848100"/>
          <p14:tracePt t="117072" x="1123950" y="3835400"/>
          <p14:tracePt t="117089" x="1123950" y="3829050"/>
          <p14:tracePt t="117106" x="1123950" y="3822700"/>
          <p14:tracePt t="117123" x="1123950" y="3810000"/>
          <p14:tracePt t="117139" x="1130300" y="3797300"/>
          <p14:tracePt t="117156" x="1136650" y="3784600"/>
          <p14:tracePt t="117172" x="1136650" y="3771900"/>
          <p14:tracePt t="117189" x="1136650" y="3752850"/>
          <p14:tracePt t="117224" x="1136650" y="3746500"/>
          <p14:tracePt t="117225" x="1136650" y="3740150"/>
          <p14:tracePt t="117239" x="1143000" y="3740150"/>
          <p14:tracePt t="117256" x="1149350" y="3727450"/>
          <p14:tracePt t="117273" x="1155700" y="3721100"/>
          <p14:tracePt t="117289" x="1155700" y="3702050"/>
          <p14:tracePt t="117306" x="1162050" y="3689350"/>
          <p14:tracePt t="117323" x="1174750" y="3683000"/>
          <p14:tracePt t="117339" x="1174750" y="3676650"/>
          <p14:tracePt t="117356" x="1187450" y="3663950"/>
          <p14:tracePt t="117373" x="1193800" y="3644900"/>
          <p14:tracePt t="117390" x="1206500" y="3632200"/>
          <p14:tracePt t="117406" x="1212850" y="3613150"/>
          <p14:tracePt t="117450" x="1212850" y="3606800"/>
          <p14:tracePt t="117456" x="1219200" y="3606800"/>
          <p14:tracePt t="117465" x="1219200" y="3600450"/>
          <p14:tracePt t="117473" x="1238250" y="3581400"/>
          <p14:tracePt t="117490" x="1244600" y="3568700"/>
          <p14:tracePt t="117506" x="1250950" y="3549650"/>
          <p14:tracePt t="117523" x="1257300" y="3543300"/>
          <p14:tracePt t="117558" x="1257300" y="3536950"/>
          <p14:tracePt t="117559" x="1263650" y="3530600"/>
          <p14:tracePt t="117590" x="1263650" y="3524250"/>
          <p14:tracePt t="118133" x="1270000" y="3517900"/>
          <p14:tracePt t="118150" x="1308100" y="3517900"/>
          <p14:tracePt t="118151" x="1339850" y="3511550"/>
          <p14:tracePt t="118158" x="1377950" y="3498850"/>
          <p14:tracePt t="118174" x="1403350" y="3492500"/>
          <p14:tracePt t="118191" x="1435100" y="3486150"/>
          <p14:tracePt t="118208" x="1441450" y="3486150"/>
          <p14:tracePt t="119147" x="0" y="0"/>
        </p14:tracePtLst>
        <p14:tracePtLst>
          <p14:tracePt t="136065" x="6851650" y="5676900"/>
          <p14:tracePt t="136291" x="6851650" y="5683250"/>
          <p14:tracePt t="136301" x="6851650" y="5695950"/>
          <p14:tracePt t="136307" x="6838950" y="5715000"/>
          <p14:tracePt t="136323" x="6838950" y="5727700"/>
          <p14:tracePt t="136323" x="6838950" y="5746750"/>
          <p14:tracePt t="136339" x="6838950" y="5765800"/>
          <p14:tracePt t="136410" x="6832600" y="5772150"/>
          <p14:tracePt t="136417" x="6826250" y="5791200"/>
          <p14:tracePt t="136432" x="6819900" y="5822950"/>
          <p14:tracePt t="136439" x="6807200" y="5842000"/>
          <p14:tracePt t="136440" x="6781800" y="5886450"/>
          <p14:tracePt t="136456" x="6762750" y="5924550"/>
          <p14:tracePt t="136473" x="6737350" y="5943600"/>
          <p14:tracePt t="136489" x="6667500" y="5988050"/>
          <p14:tracePt t="136506" x="6553200" y="6019800"/>
          <p14:tracePt t="136523" x="6413500" y="6076950"/>
          <p14:tracePt t="136540" x="6273800" y="6140450"/>
          <p14:tracePt t="136556" x="6057900" y="6223000"/>
          <p14:tracePt t="136573" x="5937250" y="6261100"/>
          <p14:tracePt t="136590" x="5810250" y="6280150"/>
          <p14:tracePt t="136607" x="5657850" y="6311900"/>
          <p14:tracePt t="136623" x="5518150" y="6318250"/>
          <p14:tracePt t="136640" x="5372100" y="6343650"/>
          <p14:tracePt t="136656" x="5238750" y="6388100"/>
          <p14:tracePt t="136673" x="5168900" y="6419850"/>
          <p14:tracePt t="136690" x="5105400" y="6432550"/>
          <p14:tracePt t="136707" x="5029200" y="6438900"/>
          <p14:tracePt t="136723" x="4933950" y="6457950"/>
          <p14:tracePt t="136740" x="4838700" y="6464300"/>
          <p14:tracePt t="136757" x="4603750" y="6489700"/>
          <p14:tracePt t="136773" x="4432300" y="6508750"/>
          <p14:tracePt t="136790" x="4235450" y="6508750"/>
          <p14:tracePt t="136806" x="4044950" y="6502400"/>
          <p14:tracePt t="136823" x="3835400" y="6483350"/>
          <p14:tracePt t="136840" x="3632200" y="6457950"/>
          <p14:tracePt t="136857" x="3422650" y="6432550"/>
          <p14:tracePt t="136873" x="3289300" y="6407150"/>
          <p14:tracePt t="136890" x="3124200" y="6381750"/>
          <p14:tracePt t="136924" x="3041650" y="6356350"/>
          <p14:tracePt t="136924" x="2990850" y="6343650"/>
          <p14:tracePt t="136940" x="2946400" y="6330950"/>
          <p14:tracePt t="136957" x="2908300" y="6311900"/>
          <p14:tracePt t="136974" x="2832100" y="6280150"/>
          <p14:tracePt t="136990" x="2679700" y="6235700"/>
          <p14:tracePt t="137007" x="2641600" y="6223000"/>
          <p14:tracePt t="137024" x="2628900" y="6210300"/>
          <p14:tracePt t="137040" x="2616200" y="6203950"/>
          <p14:tracePt t="137058" x="2597150" y="6184900"/>
          <p14:tracePt t="137074" x="2565400" y="6159500"/>
          <p14:tracePt t="137091" x="2501900" y="6108700"/>
          <p14:tracePt t="137107" x="2413000" y="6038850"/>
          <p14:tracePt t="137124" x="2292350" y="5930900"/>
          <p14:tracePt t="137140" x="2190750" y="5867400"/>
          <p14:tracePt t="137157" x="2108200" y="5835650"/>
          <p14:tracePt t="137175" x="2082800" y="5829300"/>
          <p14:tracePt t="137191" x="2063750" y="5829300"/>
          <p14:tracePt t="137207" x="2057400" y="5829300"/>
          <p14:tracePt t="137224" x="2032000" y="5829300"/>
          <p14:tracePt t="137241" x="2019300" y="5829300"/>
          <p14:tracePt t="137257" x="2006600" y="5829300"/>
          <p14:tracePt t="137274" x="1968500" y="5829300"/>
          <p14:tracePt t="137291" x="1930400" y="5835650"/>
          <p14:tracePt t="137308" x="1905000" y="5842000"/>
          <p14:tracePt t="137324" x="1892300" y="5842000"/>
          <p14:tracePt t="137761" x="1892300" y="5848350"/>
          <p14:tracePt t="137775" x="1879600" y="5854700"/>
          <p14:tracePt t="137781" x="1860550" y="5861050"/>
          <p14:tracePt t="137791" x="1847850" y="5861050"/>
          <p14:tracePt t="137792" x="1816100" y="5867400"/>
          <p14:tracePt t="137808" x="1771650" y="5880100"/>
          <p14:tracePt t="137825" x="1752600" y="5892800"/>
          <p14:tracePt t="137842" x="1727200" y="5905500"/>
          <p14:tracePt t="137858" x="1708150" y="5911850"/>
          <p14:tracePt t="137875" x="1657350" y="5924550"/>
          <p14:tracePt t="137893" x="1574800" y="5943600"/>
          <p14:tracePt t="137893" x="1530350" y="5956300"/>
          <p14:tracePt t="137909" x="1441450" y="5962650"/>
          <p14:tracePt t="137925" x="1397000" y="5962650"/>
          <p14:tracePt t="137942" x="1352550" y="5975350"/>
          <p14:tracePt t="137958" x="1314450" y="5975350"/>
          <p14:tracePt t="137975" x="1295400" y="5975350"/>
          <p14:tracePt t="137992" x="1282700" y="5975350"/>
          <p14:tracePt t="138009" x="1263650" y="5975350"/>
          <p14:tracePt t="138025" x="1225550" y="5975350"/>
          <p14:tracePt t="138042" x="1187450" y="5975350"/>
          <p14:tracePt t="138059" x="1162050" y="5975350"/>
          <p14:tracePt t="138076" x="1149350" y="5975350"/>
          <p14:tracePt t="138092" x="1123950" y="5975350"/>
          <p14:tracePt t="138109" x="1073150" y="5981700"/>
          <p14:tracePt t="138125" x="1047750" y="5981700"/>
          <p14:tracePt t="138142" x="1028700" y="5981700"/>
          <p14:tracePt t="138159" x="1003300" y="5988050"/>
          <p14:tracePt t="138176" x="990600" y="5988050"/>
          <p14:tracePt t="138211" x="984250" y="5988050"/>
          <p14:tracePt t="138211" x="971550" y="5988050"/>
          <p14:tracePt t="138225" x="920750" y="5969000"/>
          <p14:tracePt t="138242" x="812800" y="5930900"/>
          <p14:tracePt t="138259" x="730250" y="5899150"/>
          <p14:tracePt t="138276" x="685800" y="5886450"/>
          <p14:tracePt t="138292" x="660400" y="5880100"/>
          <p14:tracePt t="138309" x="596900" y="5867400"/>
          <p14:tracePt t="138326" x="520700" y="5861050"/>
          <p14:tracePt t="138326" x="476250" y="5854700"/>
          <p14:tracePt t="138343" x="400050" y="5848350"/>
          <p14:tracePt t="138360" x="387350" y="5848350"/>
          <p14:tracePt t="138376" x="374650" y="5842000"/>
          <p14:tracePt t="138445" x="374650" y="5835650"/>
          <p14:tracePt t="138447" x="374650" y="5829300"/>
          <p14:tracePt t="138459" x="368300" y="5829300"/>
          <p14:tracePt t="138460" x="361950" y="5816600"/>
          <p14:tracePt t="138476" x="355600" y="5797550"/>
          <p14:tracePt t="138493" x="355600" y="5765800"/>
          <p14:tracePt t="138509" x="355600" y="5734050"/>
          <p14:tracePt t="138526" x="361950" y="5683250"/>
          <p14:tracePt t="138543" x="381000" y="5613400"/>
          <p14:tracePt t="138559" x="412750" y="5556250"/>
          <p14:tracePt t="138576" x="463550" y="5492750"/>
          <p14:tracePt t="138593" x="514350" y="5448300"/>
          <p14:tracePt t="138610" x="596900" y="5391150"/>
          <p14:tracePt t="138627" x="673100" y="5353050"/>
          <p14:tracePt t="138643" x="742950" y="5314950"/>
          <p14:tracePt t="138660" x="793750" y="5289550"/>
          <p14:tracePt t="138676" x="825500" y="5276850"/>
          <p14:tracePt t="138693" x="857250" y="5270500"/>
          <p14:tracePt t="138710" x="895350" y="5257800"/>
          <p14:tracePt t="138727" x="952500" y="5257800"/>
          <p14:tracePt t="138743" x="1003300" y="5257800"/>
          <p14:tracePt t="138760" x="1054100" y="5257800"/>
          <p14:tracePt t="138777" x="1162050" y="5295900"/>
          <p14:tracePt t="138793" x="1308100" y="5321300"/>
          <p14:tracePt t="138810" x="1441450" y="5372100"/>
          <p14:tracePt t="138826" x="1498600" y="5391150"/>
          <p14:tracePt t="138843" x="1511300" y="5397500"/>
          <p14:tracePt t="138860" x="1517650" y="5397500"/>
          <p14:tracePt t="138919" x="1517650" y="5416550"/>
          <p14:tracePt t="138921" x="1524000" y="5441950"/>
          <p14:tracePt t="138933" x="1524000" y="5467350"/>
          <p14:tracePt t="138943" x="1530350" y="5499100"/>
          <p14:tracePt t="138949" x="1536700" y="5537200"/>
          <p14:tracePt t="138960" x="1549400" y="5581650"/>
          <p14:tracePt t="138977" x="1555750" y="5632450"/>
          <p14:tracePt t="138994" x="1555750" y="5689600"/>
          <p14:tracePt t="139010" x="1562100" y="5797550"/>
          <p14:tracePt t="139027" x="1562100" y="5873750"/>
          <p14:tracePt t="139043" x="1562100" y="5956300"/>
          <p14:tracePt t="139060" x="1562100" y="6013450"/>
          <p14:tracePt t="139078" x="1555750" y="6070600"/>
          <p14:tracePt t="139094" x="1536700" y="6115050"/>
          <p14:tracePt t="139111" x="1504950" y="6178550"/>
          <p14:tracePt t="139127" x="1492250" y="6203950"/>
          <p14:tracePt t="139144" x="1454150" y="6254750"/>
          <p14:tracePt t="139160" x="1377950" y="6299200"/>
          <p14:tracePt t="139177" x="1282700" y="6362700"/>
          <p14:tracePt t="139194" x="1162050" y="6413500"/>
          <p14:tracePt t="139211" x="1066800" y="6451600"/>
          <p14:tracePt t="139227" x="965200" y="6477000"/>
          <p14:tracePt t="139244" x="850900" y="6489700"/>
          <p14:tracePt t="139260" x="819150" y="6489700"/>
          <p14:tracePt t="139277" x="787400" y="6489700"/>
          <p14:tracePt t="139294" x="755650" y="6489700"/>
          <p14:tracePt t="139311" x="711200" y="6477000"/>
          <p14:tracePt t="139328" x="679450" y="6457950"/>
          <p14:tracePt t="139344" x="628650" y="6419850"/>
          <p14:tracePt t="139361" x="590550" y="6381750"/>
          <p14:tracePt t="139377" x="533400" y="6330950"/>
          <p14:tracePt t="139394" x="501650" y="6305550"/>
          <p14:tracePt t="139411" x="488950" y="6299200"/>
          <p14:tracePt t="139428" x="476250" y="6273800"/>
          <p14:tracePt t="139444" x="450850" y="6235700"/>
          <p14:tracePt t="139461" x="444500" y="6210300"/>
          <p14:tracePt t="139478" x="438150" y="6184900"/>
          <p14:tracePt t="139494" x="431800" y="6153150"/>
          <p14:tracePt t="139511" x="425450" y="6102350"/>
          <p14:tracePt t="139528" x="412750" y="6019800"/>
          <p14:tracePt t="139545" x="406400" y="5949950"/>
          <p14:tracePt t="139561" x="400050" y="5886450"/>
          <p14:tracePt t="139578" x="400050" y="5822950"/>
          <p14:tracePt t="139595" x="393700" y="5791200"/>
          <p14:tracePt t="139611" x="393700" y="5772150"/>
          <p14:tracePt t="139628" x="393700" y="5753100"/>
          <p14:tracePt t="139644" x="406400" y="5721350"/>
          <p14:tracePt t="139661" x="425450" y="5670550"/>
          <p14:tracePt t="139678" x="463550" y="5613400"/>
          <p14:tracePt t="139695" x="488950" y="5575300"/>
          <p14:tracePt t="139711" x="520700" y="5543550"/>
          <p14:tracePt t="139728" x="565150" y="5499100"/>
          <p14:tracePt t="139745" x="628650" y="5473700"/>
          <p14:tracePt t="139761" x="723900" y="5416550"/>
          <p14:tracePt t="139778" x="869950" y="5359400"/>
          <p14:tracePt t="139795" x="914400" y="5340350"/>
          <p14:tracePt t="139812" x="920750" y="5340350"/>
          <p14:tracePt t="139881" x="933450" y="5340350"/>
          <p14:tracePt t="139889" x="939800" y="5340350"/>
          <p14:tracePt t="139897" x="952500" y="5340350"/>
          <p14:tracePt t="139897" x="977900" y="5340350"/>
          <p14:tracePt t="139912" x="1035050" y="5340350"/>
          <p14:tracePt t="139929" x="1073150" y="5353050"/>
          <p14:tracePt t="139945" x="1130300" y="5403850"/>
          <p14:tracePt t="139962" x="1225550" y="5467350"/>
          <p14:tracePt t="139979" x="1270000" y="5511800"/>
          <p14:tracePt t="139996" x="1295400" y="5537200"/>
          <p14:tracePt t="140012" x="1301750" y="5562600"/>
          <p14:tracePt t="140029" x="1314450" y="5575300"/>
          <p14:tracePt t="140045" x="1320800" y="5600700"/>
          <p14:tracePt t="140063" x="1320800" y="5651500"/>
          <p14:tracePt t="140079" x="1320800" y="5727700"/>
          <p14:tracePt t="140096" x="1314450" y="5810250"/>
          <p14:tracePt t="140112" x="1301750" y="5905500"/>
          <p14:tracePt t="140129" x="1276350" y="6026150"/>
          <p14:tracePt t="140145" x="1263650" y="6076950"/>
          <p14:tracePt t="140162" x="1257300" y="6115050"/>
          <p14:tracePt t="140179" x="1244600" y="6146800"/>
          <p14:tracePt t="140195" x="1219200" y="6184900"/>
          <p14:tracePt t="140212" x="1200150" y="6216650"/>
          <p14:tracePt t="140229" x="1162050" y="6280150"/>
          <p14:tracePt t="140246" x="1104900" y="6350000"/>
          <p14:tracePt t="140263" x="1060450" y="6388100"/>
          <p14:tracePt t="140279" x="1009650" y="6407150"/>
          <p14:tracePt t="140296" x="965200" y="6419850"/>
          <p14:tracePt t="140312" x="939800" y="6419850"/>
          <p14:tracePt t="140329" x="869950" y="6419850"/>
          <p14:tracePt t="140346" x="812800" y="6419850"/>
          <p14:tracePt t="140346" x="787400" y="6413500"/>
          <p14:tracePt t="140363" x="717550" y="6394450"/>
          <p14:tracePt t="140379" x="654050" y="6362700"/>
          <p14:tracePt t="140396" x="584200" y="6324600"/>
          <p14:tracePt t="140413" x="546100" y="6292850"/>
          <p14:tracePt t="140429" x="514350" y="6254750"/>
          <p14:tracePt t="140446" x="457200" y="6197600"/>
          <p14:tracePt t="140463" x="419100" y="6159500"/>
          <p14:tracePt t="140479" x="400050" y="6127750"/>
          <p14:tracePt t="140496" x="381000" y="6096000"/>
          <p14:tracePt t="140513" x="368300" y="6051550"/>
          <p14:tracePt t="140530" x="361950" y="6007100"/>
          <p14:tracePt t="140546" x="355600" y="5981700"/>
          <p14:tracePt t="140563" x="342900" y="5949950"/>
          <p14:tracePt t="140579" x="342900" y="5911850"/>
          <p14:tracePt t="140597" x="342900" y="5886450"/>
          <p14:tracePt t="140613" x="342900" y="5861050"/>
          <p14:tracePt t="140629" x="342900" y="5835650"/>
          <p14:tracePt t="140646" x="349250" y="5797550"/>
          <p14:tracePt t="140663" x="393700" y="5727700"/>
          <p14:tracePt t="140680" x="450850" y="5670550"/>
          <p14:tracePt t="140696" x="577850" y="5575300"/>
          <p14:tracePt t="140713" x="736600" y="5511800"/>
          <p14:tracePt t="140730" x="914400" y="5461000"/>
          <p14:tracePt t="140747" x="1060450" y="5410200"/>
          <p14:tracePt t="140763" x="1117600" y="5391150"/>
          <p14:tracePt t="140780" x="1130300" y="5384800"/>
          <p14:tracePt t="140837" x="1136650" y="5384800"/>
          <p14:tracePt t="140845" x="1143000" y="5384800"/>
          <p14:tracePt t="140853" x="1162050" y="5384800"/>
          <p14:tracePt t="140863" x="1187450" y="5397500"/>
          <p14:tracePt t="140864" x="1244600" y="5441950"/>
          <p14:tracePt t="140880" x="1314450" y="5518150"/>
          <p14:tracePt t="140897" x="1384300" y="5626100"/>
          <p14:tracePt t="140913" x="1511300" y="5822950"/>
          <p14:tracePt t="140930" x="1568450" y="5899150"/>
          <p14:tracePt t="140947" x="1587500" y="5949950"/>
          <p14:tracePt t="140963" x="1587500" y="5962650"/>
          <p14:tracePt t="140981" x="1587500" y="5975350"/>
          <p14:tracePt t="140997" x="1587500" y="5988050"/>
          <p14:tracePt t="141015" x="1587500" y="6000750"/>
          <p14:tracePt t="141030" x="1568450" y="6026150"/>
          <p14:tracePt t="141047" x="1562100" y="6032500"/>
          <p14:tracePt t="141063" x="1536700" y="6051550"/>
          <p14:tracePt t="141080" x="1517650" y="6064250"/>
          <p14:tracePt t="141097" x="1498600" y="6070600"/>
          <p14:tracePt t="141114" x="1492250" y="6076950"/>
          <p14:tracePt t="141427" x="1498600" y="6096000"/>
          <p14:tracePt t="141440" x="1536700" y="6127750"/>
          <p14:tracePt t="141441" x="1574800" y="6153150"/>
          <p14:tracePt t="141448" x="1714500" y="6216650"/>
          <p14:tracePt t="141466" x="1784350" y="6254750"/>
          <p14:tracePt t="141481" x="1835150" y="6273800"/>
          <p14:tracePt t="141498" x="1866900" y="6286500"/>
          <p14:tracePt t="141514" x="1911350" y="6286500"/>
          <p14:tracePt t="141531" x="1955800" y="6292850"/>
          <p14:tracePt t="141548" x="2012950" y="6299200"/>
          <p14:tracePt t="141565" x="2070100" y="6305550"/>
          <p14:tracePt t="141581" x="2120900" y="6318250"/>
          <p14:tracePt t="141598" x="2260600" y="6324600"/>
          <p14:tracePt t="141615" x="2374900" y="6330950"/>
          <p14:tracePt t="141631" x="2540000" y="6337300"/>
          <p14:tracePt t="141648" x="2711450" y="6337300"/>
          <p14:tracePt t="141664" x="2895600" y="6350000"/>
          <p14:tracePt t="141681" x="3035300" y="6356350"/>
          <p14:tracePt t="141698" x="3244850" y="6356350"/>
          <p14:tracePt t="141715" x="3365500" y="6356350"/>
          <p14:tracePt t="141732" x="3505200" y="6343650"/>
          <p14:tracePt t="141748" x="3625850" y="6337300"/>
          <p14:tracePt t="141765" x="3759200" y="6330950"/>
          <p14:tracePt t="141781" x="3879850" y="6311900"/>
          <p14:tracePt t="141798" x="4019550" y="6292850"/>
          <p14:tracePt t="141815" x="4121150" y="6273800"/>
          <p14:tracePt t="141832" x="4191000" y="6254750"/>
          <p14:tracePt t="141848" x="4248150" y="6242050"/>
          <p14:tracePt t="141865" x="4330700" y="6216650"/>
          <p14:tracePt t="141882" x="4483100" y="6165850"/>
          <p14:tracePt t="141898" x="4648200" y="6115050"/>
          <p14:tracePt t="141898" x="4737100" y="6076950"/>
          <p14:tracePt t="141917" x="4857750" y="6000750"/>
          <p14:tracePt t="141932" x="4908550" y="5930900"/>
          <p14:tracePt t="141949" x="4946650" y="5892800"/>
          <p14:tracePt t="141965" x="4972050" y="5867400"/>
          <p14:tracePt t="141982" x="4991100" y="5829300"/>
          <p14:tracePt t="141998" x="4991100" y="5810250"/>
          <p14:tracePt t="142015" x="4991100" y="5791200"/>
          <p14:tracePt t="142032" x="4991100" y="5772150"/>
          <p14:tracePt t="142049" x="4991100" y="5759450"/>
          <p14:tracePt t="142065" x="4991100" y="5753100"/>
          <p14:tracePt t="142082" x="4978400" y="5746750"/>
          <p14:tracePt t="142099" x="4946650" y="5727700"/>
          <p14:tracePt t="142115" x="4883150" y="5689600"/>
          <p14:tracePt t="142133" x="4711700" y="5600700"/>
          <p14:tracePt t="142149" x="4565650" y="5562600"/>
          <p14:tracePt t="142166" x="4387850" y="5505450"/>
          <p14:tracePt t="142183" x="4178300" y="5467350"/>
          <p14:tracePt t="142199" x="3937000" y="5410200"/>
          <p14:tracePt t="142215" x="3657600" y="5384800"/>
          <p14:tracePt t="142232" x="3371850" y="5359400"/>
          <p14:tracePt t="142249" x="3073400" y="5353050"/>
          <p14:tracePt t="142266" x="2876550" y="5353050"/>
          <p14:tracePt t="142283" x="2736850" y="5353050"/>
          <p14:tracePt t="142299" x="2609850" y="5353050"/>
          <p14:tracePt t="142316" x="2508250" y="5353050"/>
          <p14:tracePt t="142332" x="2457450" y="5353050"/>
          <p14:tracePt t="142349" x="2406650" y="5372100"/>
          <p14:tracePt t="142366" x="2260600" y="5448300"/>
          <p14:tracePt t="142383" x="2190750" y="5505450"/>
          <p14:tracePt t="142399" x="2139950" y="5588000"/>
          <p14:tracePt t="142416" x="2114550" y="5657850"/>
          <p14:tracePt t="142432" x="2082800" y="5753100"/>
          <p14:tracePt t="142449" x="2063750" y="5861050"/>
          <p14:tracePt t="142465" x="2032000" y="6000750"/>
          <p14:tracePt t="142483" x="2025650" y="6083300"/>
          <p14:tracePt t="142499" x="2012950" y="6134100"/>
          <p14:tracePt t="142516" x="2012950" y="6159500"/>
          <p14:tracePt t="142533" x="2012950" y="6172200"/>
          <p14:tracePt t="142549" x="2012950" y="6184900"/>
          <p14:tracePt t="142566" x="2012950" y="6191250"/>
          <p14:tracePt t="142583" x="2063750" y="6229350"/>
          <p14:tracePt t="142599" x="2146300" y="6261100"/>
          <p14:tracePt t="142616" x="2266950" y="6311900"/>
          <p14:tracePt t="142633" x="2470150" y="6343650"/>
          <p14:tracePt t="142649" x="2755900" y="6394450"/>
          <p14:tracePt t="142666" x="3092450" y="6407150"/>
          <p14:tracePt t="142683" x="3346450" y="6407150"/>
          <p14:tracePt t="142700" x="3575050" y="6369050"/>
          <p14:tracePt t="142716" x="3886200" y="6324600"/>
          <p14:tracePt t="142733" x="4057650" y="6286500"/>
          <p14:tracePt t="142750" x="4229100" y="6235700"/>
          <p14:tracePt t="142767" x="4337050" y="6178550"/>
          <p14:tracePt t="142783" x="4387850" y="6140450"/>
          <p14:tracePt t="142800" x="4432300" y="6102350"/>
          <p14:tracePt t="142817" x="4464050" y="6070600"/>
          <p14:tracePt t="142833" x="4476750" y="6032500"/>
          <p14:tracePt t="142850" x="4483100" y="6013450"/>
          <p14:tracePt t="142866" x="4489450" y="5994400"/>
          <p14:tracePt t="142883" x="4489450" y="5975350"/>
          <p14:tracePt t="142900" x="4483100" y="5949950"/>
          <p14:tracePt t="142917" x="4470400" y="5918200"/>
          <p14:tracePt t="142933" x="4438650" y="5867400"/>
          <p14:tracePt t="142950" x="4406900" y="5835650"/>
          <p14:tracePt t="142967" x="4368800" y="5803900"/>
          <p14:tracePt t="142983" x="4330700" y="5772150"/>
          <p14:tracePt t="143000" x="4248150" y="5753100"/>
          <p14:tracePt t="143017" x="4178300" y="5734050"/>
          <p14:tracePt t="143034" x="4076700" y="5715000"/>
          <p14:tracePt t="143050" x="3822700" y="5689600"/>
          <p14:tracePt t="143067" x="3619500" y="5670550"/>
          <p14:tracePt t="143083" x="3390900" y="5670550"/>
          <p14:tracePt t="143100" x="3194050" y="5695950"/>
          <p14:tracePt t="143117" x="3028950" y="5740400"/>
          <p14:tracePt t="143134" x="2889250" y="5791200"/>
          <p14:tracePt t="143151" x="2686050" y="5886450"/>
          <p14:tracePt t="143167" x="2609850" y="5937250"/>
          <p14:tracePt t="143184" x="2571750" y="5969000"/>
          <p14:tracePt t="143200" x="2552700" y="5994400"/>
          <p14:tracePt t="143217" x="2546350" y="6032500"/>
          <p14:tracePt t="143234" x="2540000" y="6102350"/>
          <p14:tracePt t="143251" x="2527300" y="6191250"/>
          <p14:tracePt t="143267" x="2527300" y="6343650"/>
          <p14:tracePt t="143284" x="2546350" y="6470650"/>
          <p14:tracePt t="143301" x="2590800" y="6546850"/>
          <p14:tracePt t="143317" x="2641600" y="6572250"/>
          <p14:tracePt t="143334" x="2711450" y="6578600"/>
          <p14:tracePt t="143351" x="2813050" y="6584950"/>
          <p14:tracePt t="143368" x="3016250" y="6584950"/>
          <p14:tracePt t="143384" x="3327400" y="6584950"/>
          <p14:tracePt t="143401" x="3568700" y="6540500"/>
          <p14:tracePt t="143417" x="3784600" y="6515100"/>
          <p14:tracePt t="143434" x="4032250" y="6470650"/>
          <p14:tracePt t="143451" x="4178300" y="6426200"/>
          <p14:tracePt t="143468" x="4260850" y="6394450"/>
          <p14:tracePt t="143468" x="4267200" y="6388100"/>
          <p14:tracePt t="143485" x="4286250" y="6369050"/>
          <p14:tracePt t="143501" x="4305300" y="6318250"/>
          <p14:tracePt t="143518" x="4311650" y="6273800"/>
          <p14:tracePt t="143534" x="4318000" y="6216650"/>
          <p14:tracePt t="143551" x="4318000" y="6146800"/>
          <p14:tracePt t="143568" x="4318000" y="6083300"/>
          <p14:tracePt t="143585" x="4318000" y="6000750"/>
          <p14:tracePt t="143601" x="4305300" y="5899150"/>
          <p14:tracePt t="143618" x="4279900" y="5753100"/>
          <p14:tracePt t="143635" x="4248150" y="5683250"/>
          <p14:tracePt t="143651" x="4210050" y="5613400"/>
          <p14:tracePt t="143670" x="4146550" y="5556250"/>
          <p14:tracePt t="143684" x="4083050" y="5492750"/>
          <p14:tracePt t="143701" x="4006850" y="5448300"/>
          <p14:tracePt t="143718" x="3860800" y="5384800"/>
          <p14:tracePt t="143735" x="3746500" y="5346700"/>
          <p14:tracePt t="143752" x="3594100" y="5327650"/>
          <p14:tracePt t="143768" x="3365500" y="5321300"/>
          <p14:tracePt t="143785" x="3136900" y="5321300"/>
          <p14:tracePt t="143801" x="2921000" y="5321300"/>
          <p14:tracePt t="143801" x="2813050" y="5346700"/>
          <p14:tracePt t="143819" x="2571750" y="5429250"/>
          <p14:tracePt t="143835" x="2381250" y="5524500"/>
          <p14:tracePt t="143851" x="2235200" y="5607050"/>
          <p14:tracePt t="143868" x="2159000" y="5695950"/>
          <p14:tracePt t="143885" x="2114550" y="5772150"/>
          <p14:tracePt t="143902" x="2095500" y="5822950"/>
          <p14:tracePt t="143918" x="2089150" y="5873750"/>
          <p14:tracePt t="143935" x="2082800" y="5918200"/>
          <p14:tracePt t="143952" x="2082800" y="5943600"/>
          <p14:tracePt t="143968" x="2101850" y="5969000"/>
          <p14:tracePt t="143985" x="2146300" y="6013450"/>
          <p14:tracePt t="144003" x="2254250" y="6076950"/>
          <p14:tracePt t="144019" x="2381250" y="6146800"/>
          <p14:tracePt t="144035" x="2559050" y="6216650"/>
          <p14:tracePt t="144052" x="2895600" y="6299200"/>
          <p14:tracePt t="144069" x="3155950" y="6318250"/>
          <p14:tracePt t="144085" x="3403600" y="6318250"/>
          <p14:tracePt t="144103" x="3581400" y="6261100"/>
          <p14:tracePt t="144119" x="3752850" y="6203950"/>
          <p14:tracePt t="144135" x="3911600" y="6102350"/>
          <p14:tracePt t="144135" x="3994150" y="6057900"/>
          <p14:tracePt t="144153" x="4114800" y="5975350"/>
          <p14:tracePt t="144169" x="4152900" y="5918200"/>
          <p14:tracePt t="144186" x="4184650" y="5880100"/>
          <p14:tracePt t="144202" x="4184650" y="5842000"/>
          <p14:tracePt t="144219" x="4191000" y="5822950"/>
          <p14:tracePt t="144235" x="4191000" y="5810250"/>
          <p14:tracePt t="144252" x="4191000" y="5797550"/>
          <p14:tracePt t="144419" x="4235450" y="5778500"/>
          <p14:tracePt t="144419" x="4305300" y="5759450"/>
          <p14:tracePt t="144436" x="4394200" y="5727700"/>
          <p14:tracePt t="144436" x="4610100" y="5651500"/>
          <p14:tracePt t="144453" x="4838700" y="5594350"/>
          <p14:tracePt t="144469" x="4972050" y="5543550"/>
          <p14:tracePt t="144486" x="5060950" y="5486400"/>
          <p14:tracePt t="144503" x="5099050" y="5454650"/>
          <p14:tracePt t="144519" x="5118100" y="5435600"/>
          <p14:tracePt t="144536" x="5156200" y="5410200"/>
          <p14:tracePt t="144554" x="5200650" y="5378450"/>
          <p14:tracePt t="144570" x="5264150" y="5340350"/>
          <p14:tracePt t="144586" x="5327650" y="5302250"/>
          <p14:tracePt t="144603" x="5403850" y="5257800"/>
          <p14:tracePt t="144619" x="5441950" y="5226050"/>
          <p14:tracePt t="144636" x="5486400" y="5200650"/>
          <p14:tracePt t="144653" x="5549900" y="5168900"/>
          <p14:tracePt t="144669" x="5600700" y="5137150"/>
          <p14:tracePt t="144686" x="5670550" y="5118100"/>
          <p14:tracePt t="144703" x="5727700" y="5099050"/>
          <p14:tracePt t="144720" x="5778500" y="5086350"/>
          <p14:tracePt t="144737" x="5854700" y="5080000"/>
          <p14:tracePt t="144753" x="5937250" y="5073650"/>
          <p14:tracePt t="144770" x="6064250" y="5067300"/>
          <p14:tracePt t="144787" x="6197600" y="5041900"/>
          <p14:tracePt t="144803" x="6356350" y="5003800"/>
          <p14:tracePt t="144820" x="6546850" y="4953000"/>
          <p14:tracePt t="144838" x="6692900" y="4908550"/>
          <p14:tracePt t="144853" x="6826250" y="4876800"/>
          <p14:tracePt t="144870" x="6985000" y="4851400"/>
          <p14:tracePt t="144886" x="7105650" y="4819650"/>
          <p14:tracePt t="144903" x="7169150" y="4806950"/>
          <p14:tracePt t="144920" x="7181850" y="4806950"/>
          <p14:tracePt t="145008" x="7181850" y="4800600"/>
          <p14:tracePt t="145016" x="7188200" y="4794250"/>
          <p14:tracePt t="145030" x="7194550" y="4794250"/>
          <p14:tracePt t="145948" x="7188200" y="4794250"/>
          <p14:tracePt t="145972" x="7169150" y="4794250"/>
          <p14:tracePt t="145981" x="7137400" y="4794250"/>
          <p14:tracePt t="145982" x="7092950" y="4794250"/>
          <p14:tracePt t="145988" x="6991350" y="4813300"/>
          <p14:tracePt t="146005" x="6877050" y="4819650"/>
          <p14:tracePt t="146022" x="6819900" y="4826000"/>
          <p14:tracePt t="146038" x="6750050" y="4832350"/>
          <p14:tracePt t="146055" x="6699250" y="4832350"/>
          <p14:tracePt t="146072" x="6623050" y="4832350"/>
          <p14:tracePt t="146089" x="6584950" y="4832350"/>
          <p14:tracePt t="146105" x="6559550" y="4832350"/>
          <p14:tracePt t="146122" x="6540500" y="4832350"/>
          <p14:tracePt t="146290" x="6540500" y="4826000"/>
          <p14:tracePt t="146298" x="6559550" y="4826000"/>
          <p14:tracePt t="146307" x="6578600" y="4826000"/>
          <p14:tracePt t="146322" x="6680200" y="4819650"/>
          <p14:tracePt t="146323" x="6800850" y="4819650"/>
          <p14:tracePt t="146339" x="6972300" y="4819650"/>
          <p14:tracePt t="146356" x="7124700" y="4819650"/>
          <p14:tracePt t="146372" x="7213600" y="4819650"/>
          <p14:tracePt t="146389" x="7226300" y="4819650"/>
          <p14:tracePt t="146406" x="7232650" y="4819650"/>
          <p14:tracePt t="146546" x="7219950" y="4819650"/>
          <p14:tracePt t="146554" x="7194550" y="4819650"/>
          <p14:tracePt t="146557" x="7162800" y="4819650"/>
          <p14:tracePt t="146572" x="7105650" y="4826000"/>
          <p14:tracePt t="146573" x="6965950" y="4832350"/>
          <p14:tracePt t="146589" x="6832600" y="4845050"/>
          <p14:tracePt t="146606" x="6756400" y="4851400"/>
          <p14:tracePt t="146623" x="6667500" y="4851400"/>
          <p14:tracePt t="146639" x="6629400" y="4851400"/>
          <p14:tracePt t="146656" x="6578600" y="4851400"/>
          <p14:tracePt t="146673" x="6559550" y="4845050"/>
          <p14:tracePt t="146756" x="6559550" y="4838700"/>
          <p14:tracePt t="146788" x="6565900" y="4832350"/>
          <p14:tracePt t="146794" x="6597650" y="4819650"/>
          <p14:tracePt t="146806" x="6642100" y="4813300"/>
          <p14:tracePt t="146807" x="6794500" y="4806950"/>
          <p14:tracePt t="146823" x="7010400" y="4794250"/>
          <p14:tracePt t="146840" x="7346950" y="4794250"/>
          <p14:tracePt t="146857" x="7448550" y="4794250"/>
          <p14:tracePt t="146873" x="7461250" y="4794250"/>
          <p14:tracePt t="146890" x="7467600" y="4794250"/>
          <p14:tracePt t="146966" x="7461250" y="4800600"/>
          <p14:tracePt t="146974" x="7448550" y="4806950"/>
          <p14:tracePt t="146983" x="7429500" y="4819650"/>
          <p14:tracePt t="146983" x="7404100" y="4832350"/>
          <p14:tracePt t="146990" x="7340600" y="4851400"/>
          <p14:tracePt t="147007" x="7245350" y="4870450"/>
          <p14:tracePt t="147023" x="7156450" y="4883150"/>
          <p14:tracePt t="147040" x="7099300" y="4889500"/>
          <p14:tracePt t="147057" x="7061200" y="4895850"/>
          <p14:tracePt t="147074" x="7054850" y="4902200"/>
          <p14:tracePt t="147432" x="7054850" y="4908550"/>
          <p14:tracePt t="147440" x="7042150" y="4927600"/>
          <p14:tracePt t="147448" x="7023100" y="4946650"/>
          <p14:tracePt t="147454" x="6985000" y="4972050"/>
          <p14:tracePt t="147462" x="6845300" y="5041900"/>
          <p14:tracePt t="147474" x="6699250" y="5124450"/>
          <p14:tracePt t="147490" x="6496050" y="5207000"/>
          <p14:tracePt t="147507" x="6337300" y="5276850"/>
          <p14:tracePt t="147524" x="6045200" y="5365750"/>
          <p14:tracePt t="147540" x="5746750" y="5441950"/>
          <p14:tracePt t="147558" x="5511800" y="5461000"/>
          <p14:tracePt t="147574" x="5162550" y="5480050"/>
          <p14:tracePt t="147591" x="4870450" y="5492750"/>
          <p14:tracePt t="147608" x="4483100" y="5505450"/>
          <p14:tracePt t="147625" x="4165600" y="5511800"/>
          <p14:tracePt t="147641" x="3879850" y="5511800"/>
          <p14:tracePt t="147658" x="3606800" y="5524500"/>
          <p14:tracePt t="147675" x="3435350" y="5524500"/>
          <p14:tracePt t="147691" x="3270250" y="5511800"/>
          <p14:tracePt t="147708" x="3136900" y="5486400"/>
          <p14:tracePt t="147724" x="3041650" y="5461000"/>
          <p14:tracePt t="147741" x="2971800" y="5454650"/>
          <p14:tracePt t="147758" x="2940050" y="5441950"/>
          <p14:tracePt t="147775" x="2933700" y="5441950"/>
          <p14:tracePt t="147844" x="2908300" y="5435600"/>
          <p14:tracePt t="147852" x="2876550" y="5435600"/>
          <p14:tracePt t="147858" x="2819400" y="5435600"/>
          <p14:tracePt t="147859" x="2692400" y="5422900"/>
          <p14:tracePt t="147875" x="2559050" y="5422900"/>
          <p14:tracePt t="147891" x="2425700" y="5429250"/>
          <p14:tracePt t="147908" x="2317750" y="5435600"/>
          <p14:tracePt t="147925" x="2266950" y="5435600"/>
          <p14:tracePt t="147942" x="2247900" y="5435600"/>
          <p14:tracePt t="147958" x="2235200" y="5435600"/>
          <p14:tracePt t="147975" x="2190750" y="5435600"/>
          <p14:tracePt t="147991" x="2114550" y="5422900"/>
          <p14:tracePt t="148008" x="2076450" y="5416550"/>
          <p14:tracePt t="148025" x="2070100" y="5410200"/>
          <p14:tracePt t="148042" x="2057400" y="5403850"/>
          <p14:tracePt t="148058" x="2044700" y="5365750"/>
          <p14:tracePt t="148075" x="2044700" y="5359400"/>
          <p14:tracePt t="148092" x="2038350" y="5327650"/>
          <p14:tracePt t="148108" x="2038350" y="5270500"/>
          <p14:tracePt t="148125" x="2025650" y="5187950"/>
          <p14:tracePt t="148142" x="2025650" y="5105400"/>
          <p14:tracePt t="148159" x="2000250" y="5048250"/>
          <p14:tracePt t="148175" x="1987550" y="4965700"/>
          <p14:tracePt t="148192" x="1974850" y="4832350"/>
          <p14:tracePt t="148208" x="1974850" y="4781550"/>
          <p14:tracePt t="148226" x="1962150" y="4724400"/>
          <p14:tracePt t="148242" x="1949450" y="4673600"/>
          <p14:tracePt t="148259" x="1930400" y="4629150"/>
          <p14:tracePt t="148275" x="1930400" y="4597400"/>
          <p14:tracePt t="148292" x="1930400" y="4584700"/>
          <p14:tracePt t="148309" x="1930400" y="4578350"/>
          <p14:tracePt t="148325" x="1962150" y="4508500"/>
          <p14:tracePt t="148343" x="1993900" y="4419600"/>
          <p14:tracePt t="148359" x="2038350" y="4343400"/>
          <p14:tracePt t="148376" x="2089150" y="4279900"/>
          <p14:tracePt t="148392" x="2171700" y="4210050"/>
          <p14:tracePt t="148409" x="2298700" y="4121150"/>
          <p14:tracePt t="148426" x="2813050" y="3886200"/>
          <p14:tracePt t="148443" x="3219450" y="3746500"/>
          <p14:tracePt t="148459" x="3549650" y="3606800"/>
          <p14:tracePt t="148476" x="3752850" y="3505200"/>
          <p14:tracePt t="148493" x="4006850" y="3390900"/>
          <p14:tracePt t="148509" x="4216400" y="3333750"/>
          <p14:tracePt t="148526" x="4502150" y="3276600"/>
          <p14:tracePt t="148542" x="4660900" y="3175000"/>
          <p14:tracePt t="148559" x="4762500" y="3086100"/>
          <p14:tracePt t="148576" x="4806950" y="3054350"/>
          <p14:tracePt t="148593" x="4838700" y="3041650"/>
          <p14:tracePt t="148610" x="4870450" y="3035300"/>
          <p14:tracePt t="148626" x="4940300" y="3035300"/>
          <p14:tracePt t="148643" x="4984750" y="3035300"/>
          <p14:tracePt t="148659" x="5048250" y="3028950"/>
          <p14:tracePt t="148676" x="5080000" y="3009900"/>
          <p14:tracePt t="148693" x="5111750" y="2990850"/>
          <p14:tracePt t="148710" x="5156200" y="2971800"/>
          <p14:tracePt t="148726" x="5207000" y="2952750"/>
          <p14:tracePt t="148743" x="5314950" y="2895600"/>
          <p14:tracePt t="148760" x="5543550" y="2736850"/>
          <p14:tracePt t="148777" x="5676900" y="2622550"/>
          <p14:tracePt t="148793" x="5842000" y="2495550"/>
          <p14:tracePt t="148810" x="5943600" y="2374900"/>
          <p14:tracePt t="148827" x="6013450" y="2317750"/>
          <p14:tracePt t="148843" x="6019800" y="2311400"/>
          <p14:tracePt t="148860" x="6045200" y="2292350"/>
          <p14:tracePt t="148877" x="6083300" y="2266950"/>
          <p14:tracePt t="148893" x="6134100" y="2222500"/>
          <p14:tracePt t="148910" x="6216650" y="2159000"/>
          <p14:tracePt t="148926" x="6267450" y="2127250"/>
          <p14:tracePt t="148943" x="6324600" y="2095500"/>
          <p14:tracePt t="148960" x="6407150" y="2057400"/>
          <p14:tracePt t="148977" x="6565900" y="1962150"/>
          <p14:tracePt t="148993" x="6686550" y="1885950"/>
          <p14:tracePt t="149010" x="6813550" y="1816100"/>
          <p14:tracePt t="149027" x="6864350" y="1797050"/>
          <p14:tracePt t="149043" x="6877050" y="1797050"/>
          <p14:tracePt t="149172" x="6889750" y="1797050"/>
          <p14:tracePt t="149180" x="6902450" y="1809750"/>
          <p14:tracePt t="149193" x="6915150" y="1847850"/>
          <p14:tracePt t="149194" x="6946900" y="1892300"/>
          <p14:tracePt t="149210" x="6959600" y="1911350"/>
          <p14:tracePt t="149227" x="6959600" y="1917700"/>
          <p14:tracePt t="149350" x="6953250" y="1917700"/>
          <p14:tracePt t="149358" x="6934200" y="1917700"/>
          <p14:tracePt t="149369" x="6915150" y="1917700"/>
          <p14:tracePt t="149370" x="6877050" y="1917700"/>
          <p14:tracePt t="149377" x="6807200" y="1898650"/>
          <p14:tracePt t="149394" x="6737350" y="1898650"/>
          <p14:tracePt t="149410" x="6686550" y="1892300"/>
          <p14:tracePt t="149427" x="6635750" y="1892300"/>
          <p14:tracePt t="149444" x="6470650" y="1911350"/>
          <p14:tracePt t="149461" x="6381750" y="1917700"/>
          <p14:tracePt t="149477" x="6343650" y="1924050"/>
          <p14:tracePt t="149494" x="6311900" y="1930400"/>
          <p14:tracePt t="149511" x="6286500" y="1936750"/>
          <p14:tracePt t="149528" x="6273800" y="1943100"/>
          <p14:tracePt t="149545" x="6261100" y="1943100"/>
          <p14:tracePt t="149562" x="6261100" y="1949450"/>
          <p14:tracePt t="149614" x="6254750" y="1962150"/>
          <p14:tracePt t="149623" x="6248400" y="1968500"/>
          <p14:tracePt t="149630" x="6242050" y="1974850"/>
          <p14:tracePt t="149644" x="6242050" y="1987550"/>
          <p14:tracePt t="149645" x="6242050" y="2006600"/>
          <p14:tracePt t="149661" x="6242050" y="2019300"/>
          <p14:tracePt t="149678" x="6242050" y="2038350"/>
          <p14:tracePt t="149694" x="6242050" y="2044700"/>
          <p14:tracePt t="149711" x="6248400" y="2044700"/>
          <p14:tracePt t="149728" x="6267450" y="2057400"/>
          <p14:tracePt t="149744" x="6292850" y="2063750"/>
          <p14:tracePt t="149761" x="6362700" y="2070100"/>
          <p14:tracePt t="149779" x="6407150" y="2076450"/>
          <p14:tracePt t="149795" x="6438900" y="2070100"/>
          <p14:tracePt t="149812" x="6477000" y="2044700"/>
          <p14:tracePt t="149828" x="6496050" y="2025650"/>
          <p14:tracePt t="149845" x="6515100" y="2019300"/>
          <p14:tracePt t="149861" x="6515100" y="2000250"/>
          <p14:tracePt t="149878" x="6527800" y="1993900"/>
          <p14:tracePt t="149895" x="6527800" y="1981200"/>
          <p14:tracePt t="149911" x="6534150" y="1955800"/>
          <p14:tracePt t="149928" x="6540500" y="1930400"/>
          <p14:tracePt t="149945" x="6540500" y="1905000"/>
          <p14:tracePt t="149961" x="6546850" y="1873250"/>
          <p14:tracePt t="149978" x="6546850" y="1854200"/>
          <p14:tracePt t="149995" x="6546850" y="1841500"/>
          <p14:tracePt t="150034" x="6540500" y="1841500"/>
          <p14:tracePt t="150042" x="6534150" y="1841500"/>
          <p14:tracePt t="150042" x="6521450" y="1841500"/>
          <p14:tracePt t="150050" x="6502400" y="1841500"/>
          <p14:tracePt t="150061" x="6470650" y="1835150"/>
          <p14:tracePt t="150078" x="6394450" y="1835150"/>
          <p14:tracePt t="150095" x="6261100" y="1841500"/>
          <p14:tracePt t="150112" x="6076950" y="1885950"/>
          <p14:tracePt t="150129" x="5994400" y="1911350"/>
          <p14:tracePt t="150145" x="5969000" y="1936750"/>
          <p14:tracePt t="150162" x="5969000" y="1968500"/>
          <p14:tracePt t="150178" x="5962650" y="2006600"/>
          <p14:tracePt t="150195" x="5962650" y="2044700"/>
          <p14:tracePt t="150195" x="5962650" y="2051050"/>
          <p14:tracePt t="150212" x="6013450" y="2089150"/>
          <p14:tracePt t="150229" x="6051550" y="2101850"/>
          <p14:tracePt t="150247" x="6146800" y="2127250"/>
          <p14:tracePt t="150262" x="6292850" y="2146300"/>
          <p14:tracePt t="150279" x="6451600" y="2159000"/>
          <p14:tracePt t="150295" x="6635750" y="2159000"/>
          <p14:tracePt t="150312" x="6788150" y="2159000"/>
          <p14:tracePt t="150329" x="6959600" y="2101850"/>
          <p14:tracePt t="150345" x="6997700" y="2082800"/>
          <p14:tracePt t="150362" x="7023100" y="2063750"/>
          <p14:tracePt t="150379" x="7029450" y="2051050"/>
          <p14:tracePt t="150396" x="7029450" y="2038350"/>
          <p14:tracePt t="150430" x="7029450" y="2032000"/>
          <p14:tracePt t="150470" x="7029450" y="2025650"/>
          <p14:tracePt t="150492" x="7016750" y="2025650"/>
          <p14:tracePt t="150505" x="6991350" y="2025650"/>
          <p14:tracePt t="150505" x="6953250" y="2012950"/>
          <p14:tracePt t="150516" x="6877050" y="2006600"/>
          <p14:tracePt t="150524" x="6800850" y="2000250"/>
          <p14:tracePt t="150532" x="6623050" y="1987550"/>
          <p14:tracePt t="150532" x="6540500" y="1987550"/>
          <p14:tracePt t="150546" x="6318250" y="1981200"/>
          <p14:tracePt t="150562" x="6134100" y="1993900"/>
          <p14:tracePt t="150579" x="5969000" y="2025650"/>
          <p14:tracePt t="150596" x="5937250" y="2038350"/>
          <p14:tracePt t="150612" x="5930900" y="2044700"/>
          <p14:tracePt t="150826" x="5924550" y="2057400"/>
          <p14:tracePt t="150834" x="5899150" y="2089150"/>
          <p14:tracePt t="150846" x="5880100" y="2127250"/>
          <p14:tracePt t="150847" x="5784850" y="2260600"/>
          <p14:tracePt t="150863" x="5594350" y="2489200"/>
          <p14:tracePt t="150880" x="5219700" y="2857500"/>
          <p14:tracePt t="150896" x="4908550" y="3124200"/>
          <p14:tracePt t="150913" x="4584700" y="3460750"/>
          <p14:tracePt t="150930" x="4197350" y="3860800"/>
          <p14:tracePt t="150946" x="3822700" y="4197350"/>
          <p14:tracePt t="150963" x="3378200" y="4502150"/>
          <p14:tracePt t="150980" x="3003550" y="4762500"/>
          <p14:tracePt t="150997" x="2730500" y="4953000"/>
          <p14:tracePt t="151013" x="2552700" y="5060950"/>
          <p14:tracePt t="151031" x="2501900" y="5099050"/>
          <p14:tracePt t="151047" x="2425700" y="5124450"/>
          <p14:tracePt t="151063" x="2362200" y="5162550"/>
          <p14:tracePt t="151080" x="2241550" y="5213350"/>
          <p14:tracePt t="151097" x="2095500" y="5264150"/>
          <p14:tracePt t="151114" x="1898650" y="5359400"/>
          <p14:tracePt t="151130" x="1797050" y="5410200"/>
          <p14:tracePt t="151147" x="1771650" y="5416550"/>
          <p14:tracePt t="151270" x="1771650" y="5384800"/>
          <p14:tracePt t="151278" x="1771650" y="5327650"/>
          <p14:tracePt t="151286" x="1765300" y="5251450"/>
          <p14:tracePt t="151297" x="1758950" y="5194300"/>
          <p14:tracePt t="151298" x="1733550" y="5092700"/>
          <p14:tracePt t="151314" x="1708150" y="5003800"/>
          <p14:tracePt t="151331" x="1676400" y="4946650"/>
          <p14:tracePt t="151347" x="1676400" y="4933950"/>
          <p14:tracePt t="151386" x="1676400" y="4927600"/>
          <p14:tracePt t="151397" x="1676400" y="4908550"/>
          <p14:tracePt t="151398" x="1676400" y="4864100"/>
          <p14:tracePt t="151414" x="1670050" y="4806950"/>
          <p14:tracePt t="151430" x="1670050" y="4756150"/>
          <p14:tracePt t="151447" x="1670050" y="4737100"/>
          <p14:tracePt t="151464" x="1670050" y="4730750"/>
          <p14:tracePt t="151704" x="1670050" y="4724400"/>
          <p14:tracePt t="151713" x="1670050" y="4711700"/>
          <p14:tracePt t="151714" x="1670050" y="4679950"/>
          <p14:tracePt t="151731" x="1670050" y="4616450"/>
          <p14:tracePt t="151748" x="1670050" y="4476750"/>
          <p14:tracePt t="151765" x="1663700" y="4298950"/>
          <p14:tracePt t="151781" x="1644650" y="4095750"/>
          <p14:tracePt t="151798" x="1631950" y="3981450"/>
          <p14:tracePt t="151815" x="1600200" y="3898900"/>
          <p14:tracePt t="151831" x="1593850" y="3854450"/>
          <p14:tracePt t="151848" x="1587500" y="3841750"/>
          <p14:tracePt t="152124" x="1581150" y="3841750"/>
          <p14:tracePt t="152134" x="1568450" y="3841750"/>
          <p14:tracePt t="152141" x="1549400" y="3841750"/>
          <p14:tracePt t="152148" x="1536700" y="3835400"/>
          <p14:tracePt t="152165" x="1524000" y="3829050"/>
          <p14:tracePt t="152183" x="1511300" y="3822700"/>
          <p14:tracePt t="152198" x="1504950" y="3822700"/>
          <p14:tracePt t="152215" x="1504950" y="3816350"/>
          <p14:tracePt t="152232" x="1485900" y="3810000"/>
          <p14:tracePt t="152249" x="1466850" y="3797300"/>
          <p14:tracePt t="152266" x="1454150" y="3790950"/>
          <p14:tracePt t="152282" x="1441450" y="3765550"/>
          <p14:tracePt t="152299" x="1422400" y="3746500"/>
          <p14:tracePt t="152315" x="1416050" y="3727450"/>
          <p14:tracePt t="152372" x="1409700" y="3727450"/>
          <p14:tracePt t="152388" x="1409700" y="3721100"/>
          <p14:tracePt t="152408" x="1403350" y="3708400"/>
          <p14:tracePt t="152428" x="1403350" y="3702050"/>
          <p14:tracePt t="152434" x="1403350" y="3695700"/>
          <p14:tracePt t="152441" x="1403350" y="3689350"/>
          <p14:tracePt t="152449" x="1397000" y="3676650"/>
          <p14:tracePt t="152465" x="1390650" y="3670300"/>
          <p14:tracePt t="152504" x="1390650" y="3663950"/>
          <p14:tracePt t="15400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5439"/>
            <a:ext cx="5042893" cy="68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35030" y="198779"/>
            <a:ext cx="2895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for K isotopes</a:t>
            </a:r>
          </a:p>
          <a:p>
            <a:endParaRPr lang="en-US" dirty="0" smtClean="0"/>
          </a:p>
          <a:p>
            <a:r>
              <a:rPr lang="en-US" dirty="0" smtClean="0"/>
              <a:t>Which K odd A isotope may be non-spherical?</a:t>
            </a:r>
          </a:p>
          <a:p>
            <a:r>
              <a:rPr lang="en-US" dirty="0" smtClean="0"/>
              <a:t>Z=19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aseline="30000" dirty="0" smtClean="0"/>
              <a:t>47</a:t>
            </a:r>
            <a:r>
              <a:rPr lang="en-US" dirty="0" smtClean="0"/>
              <a:t>K ½+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7" cstate="print"/>
          <a:srcRect t="76462"/>
          <a:stretch/>
        </p:blipFill>
        <p:spPr bwMode="auto">
          <a:xfrm>
            <a:off x="5504083" y="4572000"/>
            <a:ext cx="3631753" cy="10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2286000" y="2971800"/>
            <a:ext cx="4038600" cy="2819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76293" y="3199600"/>
            <a:ext cx="3240461" cy="1079662"/>
            <a:chOff x="5406210" y="5778338"/>
            <a:chExt cx="3240461" cy="107966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3073" t="66644" r="-3073" b="21178"/>
            <a:stretch/>
          </p:blipFill>
          <p:spPr bwMode="auto">
            <a:xfrm>
              <a:off x="5406210" y="5778338"/>
              <a:ext cx="3240461" cy="39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5860738" y="6135917"/>
              <a:ext cx="2537538" cy="722083"/>
              <a:chOff x="5860738" y="6135917"/>
              <a:chExt cx="2537538" cy="722083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34396" t="93833" r="22319" b="-607"/>
              <a:stretch/>
            </p:blipFill>
            <p:spPr bwMode="auto">
              <a:xfrm>
                <a:off x="6445186" y="6636058"/>
                <a:ext cx="1402671" cy="22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45391" t="80038" r="35158" b="4698"/>
              <a:stretch/>
            </p:blipFill>
            <p:spPr bwMode="auto">
              <a:xfrm>
                <a:off x="6791415" y="6184262"/>
                <a:ext cx="630316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18087" t="79225" r="62462" b="5511"/>
              <a:stretch/>
            </p:blipFill>
            <p:spPr bwMode="auto">
              <a:xfrm>
                <a:off x="7767960" y="6150729"/>
                <a:ext cx="630316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73564" t="78412" r="2967" b="6324"/>
              <a:stretch/>
            </p:blipFill>
            <p:spPr bwMode="auto">
              <a:xfrm>
                <a:off x="5860738" y="6135917"/>
                <a:ext cx="760520" cy="500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22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0"/>
    </mc:Choice>
    <mc:Fallback xmlns="">
      <p:transition spd="slow" advTm="8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789" x="6838950" y="3429000"/>
          <p14:tracePt t="20821" x="6845300" y="3429000"/>
          <p14:tracePt t="20829" x="6870700" y="3435350"/>
          <p14:tracePt t="20840" x="6896100" y="3435350"/>
          <p14:tracePt t="20845" x="7010400" y="3448050"/>
          <p14:tracePt t="20861" x="7175500" y="3473450"/>
          <p14:tracePt t="20877" x="7378700" y="3517900"/>
          <p14:tracePt t="20891" x="7708900" y="3562350"/>
          <p14:tracePt t="20907" x="8204200" y="3638550"/>
          <p14:tracePt t="20940" x="8636000" y="3727450"/>
          <p14:tracePt t="20945" x="9086850" y="3803650"/>
          <p14:tracePt t="20957" x="9137650" y="3860800"/>
          <p14:tracePt t="20975" x="9137650" y="3892550"/>
          <p14:tracePt t="20993" x="9137650" y="3911600"/>
          <p14:tracePt t="21040" x="9137650" y="3917950"/>
          <p14:tracePt t="21063" x="9137650" y="3924300"/>
          <p14:tracePt t="21087" x="9137650" y="3930650"/>
          <p14:tracePt t="21093" x="9137650" y="3943350"/>
          <p14:tracePt t="21101" x="9137650" y="3949700"/>
          <p14:tracePt t="21109" x="9137650" y="3968750"/>
          <p14:tracePt t="21125" x="9137650" y="4019550"/>
          <p14:tracePt t="21141" x="9137650" y="4197350"/>
          <p14:tracePt t="21174" x="9137650" y="4375150"/>
          <p14:tracePt t="21174" x="9137650" y="4483100"/>
          <p14:tracePt t="21207" x="9124950" y="4559300"/>
          <p14:tracePt t="21209" x="9105900" y="4603750"/>
          <p14:tracePt t="21225" x="9099550" y="4610100"/>
          <p14:tracePt t="21240" x="9080500" y="4629150"/>
          <p14:tracePt t="21258" x="9067800" y="4648200"/>
          <p14:tracePt t="21274" x="9055100" y="4660900"/>
          <p14:tracePt t="21291" x="9042400" y="4679950"/>
          <p14:tracePt t="21307" x="9036050" y="4692650"/>
          <p14:tracePt t="21324" x="9036050" y="4705350"/>
          <p14:tracePt t="21341" x="9010650" y="4762500"/>
          <p14:tracePt t="21358" x="8985250" y="4851400"/>
          <p14:tracePt t="21374" x="8953500" y="4959350"/>
          <p14:tracePt t="21391" x="8921750" y="5022850"/>
          <p14:tracePt t="21408" x="8890000" y="5067300"/>
          <p14:tracePt t="21424" x="8864600" y="5092700"/>
          <p14:tracePt t="21441" x="8851900" y="5111750"/>
          <p14:tracePt t="21458" x="8832850" y="5130800"/>
          <p14:tracePt t="21474" x="8813800" y="5149850"/>
          <p14:tracePt t="21492" x="8807450" y="5156200"/>
          <p14:tracePt t="21508" x="8794750" y="5156200"/>
          <p14:tracePt t="21524" x="8782050" y="5156200"/>
          <p14:tracePt t="21541" x="8743950" y="5156200"/>
          <p14:tracePt t="21558" x="8718550" y="5156200"/>
          <p14:tracePt t="21574" x="8642350" y="5149850"/>
          <p14:tracePt t="21592" x="8521700" y="5137150"/>
          <p14:tracePt t="21608" x="8356600" y="5099050"/>
          <p14:tracePt t="21625" x="8083550" y="5041900"/>
          <p14:tracePt t="21641" x="7791450" y="4997450"/>
          <p14:tracePt t="21658" x="7537450" y="4953000"/>
          <p14:tracePt t="21676" x="7181850" y="4883150"/>
          <p14:tracePt t="21692" x="7054850" y="4857750"/>
          <p14:tracePt t="21708" x="6940550" y="4813300"/>
          <p14:tracePt t="21725" x="6877050" y="4768850"/>
          <p14:tracePt t="21742" x="6826250" y="4749800"/>
          <p14:tracePt t="21758" x="6819900" y="4743450"/>
          <p14:tracePt t="21823" x="6813550" y="4743450"/>
          <p14:tracePt t="21925" x="6813550" y="4737100"/>
          <p14:tracePt t="21934" x="6813550" y="4730750"/>
          <p14:tracePt t="21941" x="6813550" y="4705350"/>
          <p14:tracePt t="21951" x="6813550" y="4699000"/>
          <p14:tracePt t="21958" x="6819900" y="4686300"/>
          <p14:tracePt t="21975" x="6845300" y="4660900"/>
          <p14:tracePt t="21992" x="6870700" y="4629150"/>
          <p14:tracePt t="22009" x="6934200" y="4565650"/>
          <p14:tracePt t="22025" x="6972300" y="4533900"/>
          <p14:tracePt t="22042" x="7010400" y="4508500"/>
          <p14:tracePt t="22059" x="7035800" y="4502150"/>
          <p14:tracePt t="22075" x="7080250" y="4483100"/>
          <p14:tracePt t="22092" x="7175500" y="4464050"/>
          <p14:tracePt t="22109" x="7264400" y="4432300"/>
          <p14:tracePt t="22125" x="7397750" y="4406900"/>
          <p14:tracePt t="22142" x="7556500" y="4400550"/>
          <p14:tracePt t="22159" x="7664450" y="4400550"/>
          <p14:tracePt t="22175" x="7785100" y="4406900"/>
          <p14:tracePt t="22193" x="7943850" y="4438650"/>
          <p14:tracePt t="22209" x="8096250" y="4464050"/>
          <p14:tracePt t="22226" x="8216900" y="4495800"/>
          <p14:tracePt t="22242" x="8337550" y="4527550"/>
          <p14:tracePt t="22259" x="8382000" y="4552950"/>
          <p14:tracePt t="22276" x="8426450" y="4591050"/>
          <p14:tracePt t="22292" x="8464550" y="4616450"/>
          <p14:tracePt t="22309" x="8496300" y="4635500"/>
          <p14:tracePt t="22326" x="8502650" y="4648200"/>
          <p14:tracePt t="22342" x="8509000" y="4654550"/>
          <p14:tracePt t="22359" x="8515350" y="4673600"/>
          <p14:tracePt t="22376" x="8521700" y="4705350"/>
          <p14:tracePt t="22393" x="8521700" y="4743450"/>
          <p14:tracePt t="22409" x="8521700" y="4787900"/>
          <p14:tracePt t="22426" x="8521700" y="4806950"/>
          <p14:tracePt t="22442" x="8515350" y="4845050"/>
          <p14:tracePt t="22461" x="8496300" y="4889500"/>
          <p14:tracePt t="22476" x="8477250" y="4933950"/>
          <p14:tracePt t="22493" x="8464550" y="4965700"/>
          <p14:tracePt t="22509" x="8458200" y="4972050"/>
          <p14:tracePt t="22526" x="8445500" y="4984750"/>
          <p14:tracePt t="22543" x="8413750" y="4997450"/>
          <p14:tracePt t="22559" x="8369300" y="5022850"/>
          <p14:tracePt t="22576" x="8324850" y="5041900"/>
          <p14:tracePt t="22593" x="8216900" y="5073650"/>
          <p14:tracePt t="22610" x="8121650" y="5073650"/>
          <p14:tracePt t="22626" x="8001000" y="5080000"/>
          <p14:tracePt t="22643" x="7854950" y="5080000"/>
          <p14:tracePt t="22659" x="7734300" y="5060950"/>
          <p14:tracePt t="22676" x="7505700" y="5048250"/>
          <p14:tracePt t="22693" x="7372350" y="5003800"/>
          <p14:tracePt t="22710" x="7226300" y="4959350"/>
          <p14:tracePt t="22727" x="7099300" y="4908550"/>
          <p14:tracePt t="22743" x="7016750" y="4876800"/>
          <p14:tracePt t="22760" x="6940550" y="4857750"/>
          <p14:tracePt t="22776" x="6896100" y="4832350"/>
          <p14:tracePt t="22793" x="6877050" y="4826000"/>
          <p14:tracePt t="22810" x="6864350" y="4826000"/>
          <p14:tracePt t="22873" x="6864350" y="4819650"/>
          <p14:tracePt t="22889" x="6864350" y="4813300"/>
          <p14:tracePt t="22902" x="6864350" y="4806950"/>
          <p14:tracePt t="22902" x="6864350" y="4800600"/>
          <p14:tracePt t="22919" x="6864350" y="4794250"/>
          <p14:tracePt t="22936" x="6864350" y="4768850"/>
          <p14:tracePt t="22937" x="6864350" y="4762500"/>
          <p14:tracePt t="22943" x="6864350" y="4730750"/>
          <p14:tracePt t="22960" x="6864350" y="4686300"/>
          <p14:tracePt t="22977" x="6864350" y="4648200"/>
          <p14:tracePt t="22994" x="6877050" y="4616450"/>
          <p14:tracePt t="23010" x="6889750" y="4591050"/>
          <p14:tracePt t="23010" x="6896100" y="4591050"/>
          <p14:tracePt t="23027" x="6902450" y="4572000"/>
          <p14:tracePt t="23043" x="6927850" y="4552950"/>
          <p14:tracePt t="23060" x="6965950" y="4527550"/>
          <p14:tracePt t="23077" x="6997700" y="4508500"/>
          <p14:tracePt t="23094" x="7035800" y="4495800"/>
          <p14:tracePt t="23110" x="7061200" y="4489450"/>
          <p14:tracePt t="23127" x="7099300" y="4483100"/>
          <p14:tracePt t="23144" x="7131050" y="4476750"/>
          <p14:tracePt t="23160" x="7188200" y="4476750"/>
          <p14:tracePt t="23177" x="7245350" y="4476750"/>
          <p14:tracePt t="23194" x="7296150" y="4502150"/>
          <p14:tracePt t="23210" x="7346950" y="4521200"/>
          <p14:tracePt t="23227" x="7391400" y="4546600"/>
          <p14:tracePt t="23244" x="7461250" y="4597400"/>
          <p14:tracePt t="23261" x="7594600" y="4711700"/>
          <p14:tracePt t="23277" x="7683500" y="4781550"/>
          <p14:tracePt t="23294" x="7766050" y="4851400"/>
          <p14:tracePt t="23311" x="7791450" y="4889500"/>
          <p14:tracePt t="23328" x="7797800" y="4921250"/>
          <p14:tracePt t="23344" x="7797800" y="4946650"/>
          <p14:tracePt t="23361" x="7804150" y="4984750"/>
          <p14:tracePt t="23378" x="7804150" y="5016500"/>
          <p14:tracePt t="23394" x="7804150" y="5035550"/>
          <p14:tracePt t="23411" x="7804150" y="5048250"/>
          <p14:tracePt t="23427" x="7804150" y="5060950"/>
          <p14:tracePt t="23444" x="7791450" y="5073650"/>
          <p14:tracePt t="23461" x="7785100" y="5086350"/>
          <p14:tracePt t="23478" x="7759700" y="5105400"/>
          <p14:tracePt t="23494" x="7708900" y="5124450"/>
          <p14:tracePt t="23511" x="7658100" y="5130800"/>
          <p14:tracePt t="23528" x="7581900" y="5130800"/>
          <p14:tracePt t="23544" x="7480300" y="5118100"/>
          <p14:tracePt t="23561" x="7372350" y="5105400"/>
          <p14:tracePt t="23578" x="7258050" y="5080000"/>
          <p14:tracePt t="23578" x="7226300" y="5067300"/>
          <p14:tracePt t="23596" x="7175500" y="5029200"/>
          <p14:tracePt t="23611" x="7131050" y="4997450"/>
          <p14:tracePt t="23628" x="7099300" y="4965700"/>
          <p14:tracePt t="23645" x="7086600" y="4953000"/>
          <p14:tracePt t="23661" x="7067550" y="4914900"/>
          <p14:tracePt t="23678" x="7048500" y="4902200"/>
          <p14:tracePt t="23695" x="7029450" y="4864100"/>
          <p14:tracePt t="23712" x="7010400" y="4826000"/>
          <p14:tracePt t="23728" x="7004050" y="4806950"/>
          <p14:tracePt t="23745" x="6991350" y="4756150"/>
          <p14:tracePt t="23761" x="6978650" y="4737100"/>
          <p14:tracePt t="23778" x="6978650" y="4718050"/>
          <p14:tracePt t="23795" x="6978650" y="4705350"/>
          <p14:tracePt t="23811" x="6978650" y="4699000"/>
          <p14:tracePt t="23828" x="6978650" y="4679950"/>
          <p14:tracePt t="23845" x="6978650" y="4660900"/>
          <p14:tracePt t="23862" x="6991350" y="4641850"/>
          <p14:tracePt t="23878" x="7016750" y="4610100"/>
          <p14:tracePt t="23895" x="7029450" y="4591050"/>
          <p14:tracePt t="23911" x="7054850" y="4572000"/>
          <p14:tracePt t="23928" x="7092950" y="4546600"/>
          <p14:tracePt t="23945" x="7131050" y="4533900"/>
          <p14:tracePt t="23962" x="7156450" y="4527550"/>
          <p14:tracePt t="23978" x="7181850" y="4527550"/>
          <p14:tracePt t="23995" x="7213600" y="4521200"/>
          <p14:tracePt t="24012" x="7258050" y="4521200"/>
          <p14:tracePt t="24028" x="7346950" y="4533900"/>
          <p14:tracePt t="24045" x="7518400" y="4584700"/>
          <p14:tracePt t="24061" x="7588250" y="4616450"/>
          <p14:tracePt t="24079" x="7651750" y="4641850"/>
          <p14:tracePt t="24096" x="7677150" y="4660900"/>
          <p14:tracePt t="24112" x="7683500" y="4667250"/>
          <p14:tracePt t="24129" x="7689850" y="4686300"/>
          <p14:tracePt t="24145" x="7689850" y="4699000"/>
          <p14:tracePt t="24162" x="7689850" y="4718050"/>
          <p14:tracePt t="24179" x="7696200" y="4743450"/>
          <p14:tracePt t="24196" x="7696200" y="4768850"/>
          <p14:tracePt t="24213" x="7689850" y="4806950"/>
          <p14:tracePt t="24229" x="7677150" y="4851400"/>
          <p14:tracePt t="24246" x="7658100" y="4889500"/>
          <p14:tracePt t="24262" x="7632700" y="4933950"/>
          <p14:tracePt t="24279" x="7569200" y="4959350"/>
          <p14:tracePt t="24296" x="7486650" y="4984750"/>
          <p14:tracePt t="24312" x="7385050" y="4997450"/>
          <p14:tracePt t="24329" x="7264400" y="4997450"/>
          <p14:tracePt t="24346" x="7105650" y="4997450"/>
          <p14:tracePt t="24362" x="6896100" y="4997450"/>
          <p14:tracePt t="24380" x="6807200" y="4978400"/>
          <p14:tracePt t="24396" x="6775450" y="4959350"/>
          <p14:tracePt t="24412" x="6750050" y="4940300"/>
          <p14:tracePt t="24429" x="6737350" y="4908550"/>
          <p14:tracePt t="24446" x="6731000" y="4902200"/>
          <p14:tracePt t="24462" x="6718300" y="4883150"/>
          <p14:tracePt t="24479" x="6711950" y="4838700"/>
          <p14:tracePt t="24497" x="6705600" y="4819650"/>
          <p14:tracePt t="24513" x="6705600" y="4794250"/>
          <p14:tracePt t="24530" x="6705600" y="4775200"/>
          <p14:tracePt t="24546" x="6705600" y="4749800"/>
          <p14:tracePt t="24563" x="6705600" y="4724400"/>
          <p14:tracePt t="24580" x="6705600" y="4699000"/>
          <p14:tracePt t="24596" x="6718300" y="4667250"/>
          <p14:tracePt t="24613" x="6737350" y="4641850"/>
          <p14:tracePt t="24629" x="6756400" y="4622800"/>
          <p14:tracePt t="24646" x="6788150" y="4597400"/>
          <p14:tracePt t="24664" x="6832600" y="4572000"/>
          <p14:tracePt t="24680" x="6896100" y="4559300"/>
          <p14:tracePt t="24696" x="6965950" y="4546600"/>
          <p14:tracePt t="24713" x="7118350" y="4533900"/>
          <p14:tracePt t="24730" x="7207250" y="4533900"/>
          <p14:tracePt t="24747" x="7239000" y="4533900"/>
          <p14:tracePt t="24763" x="7277100" y="4540250"/>
          <p14:tracePt t="24780" x="7327900" y="4552950"/>
          <p14:tracePt t="24797" x="7372350" y="4559300"/>
          <p14:tracePt t="24814" x="7416800" y="4572000"/>
          <p14:tracePt t="24830" x="7461250" y="4591050"/>
          <p14:tracePt t="24846" x="7518400" y="4629150"/>
          <p14:tracePt t="24863" x="7569200" y="4673600"/>
          <p14:tracePt t="24880" x="7626350" y="4699000"/>
          <p14:tracePt t="24897" x="7645400" y="4711700"/>
          <p14:tracePt t="24913" x="7658100" y="4718050"/>
          <p14:tracePt t="24930" x="7664450" y="4724400"/>
          <p14:tracePt t="24947" x="7670800" y="4730750"/>
          <p14:tracePt t="25095" x="7670800" y="4737100"/>
          <p14:tracePt t="25106" x="7670800" y="4749800"/>
          <p14:tracePt t="25107" x="7670800" y="4756150"/>
          <p14:tracePt t="25179" x="7677150" y="4756150"/>
          <p14:tracePt t="25195" x="7689850" y="4749800"/>
          <p14:tracePt t="25203" x="7702550" y="4749800"/>
          <p14:tracePt t="25211" x="7708900" y="4743450"/>
          <p14:tracePt t="25313" x="7702550" y="4756150"/>
          <p14:tracePt t="25321" x="7696200" y="4756150"/>
          <p14:tracePt t="25335" x="7689850" y="4756150"/>
          <p14:tracePt t="25351" x="7689850" y="4762500"/>
          <p14:tracePt t="25359" x="7677150" y="4768850"/>
          <p14:tracePt t="25365" x="7670800" y="4775200"/>
          <p14:tracePt t="25381" x="7620000" y="4787900"/>
          <p14:tracePt t="25398" x="7581900" y="4794250"/>
          <p14:tracePt t="25414" x="7550150" y="4800600"/>
          <p14:tracePt t="25431" x="7537450" y="4800600"/>
          <p14:tracePt t="25447" x="7512050" y="4800600"/>
          <p14:tracePt t="25464" x="7486650" y="4800600"/>
          <p14:tracePt t="25481" x="7467600" y="4800600"/>
          <p14:tracePt t="25498" x="7448550" y="4800600"/>
          <p14:tracePt t="25514" x="7416800" y="4800600"/>
          <p14:tracePt t="25532" x="7385050" y="4800600"/>
          <p14:tracePt t="25548" x="7321550" y="4800600"/>
          <p14:tracePt t="25564" x="7194550" y="4794250"/>
          <p14:tracePt t="25581" x="7080250" y="4787900"/>
          <p14:tracePt t="25598" x="7004050" y="4781550"/>
          <p14:tracePt t="25598" x="6978650" y="4781550"/>
          <p14:tracePt t="25615" x="6946900" y="4775200"/>
          <p14:tracePt t="25889" x="6946900" y="4768850"/>
          <p14:tracePt t="25911" x="6959600" y="4768850"/>
          <p14:tracePt t="25925" x="6972300" y="4768850"/>
          <p14:tracePt t="25933" x="6985000" y="4768850"/>
          <p14:tracePt t="25949" x="6991350" y="4762500"/>
          <p14:tracePt t="25949" x="7004050" y="4762500"/>
          <p14:tracePt t="25965" x="7004050" y="4756150"/>
          <p14:tracePt t="25982" x="7010400" y="4756150"/>
          <p14:tracePt t="26019" x="7016750" y="4756150"/>
          <p14:tracePt t="26027" x="7023100" y="4756150"/>
          <p14:tracePt t="26032" x="7023100" y="4749800"/>
          <p14:tracePt t="26300" x="7029450" y="4749800"/>
          <p14:tracePt t="26315" x="7035800" y="4756150"/>
          <p14:tracePt t="26323" x="7035800" y="4762500"/>
          <p14:tracePt t="26353" x="7042150" y="4768850"/>
          <p14:tracePt t="26369" x="7042150" y="4775200"/>
          <p14:tracePt t="26407" x="7048500" y="4775200"/>
          <p14:tracePt t="26461" x="7054850" y="4775200"/>
          <p14:tracePt t="26501" x="7067550" y="4775200"/>
          <p14:tracePt t="26525" x="7073900" y="4775200"/>
          <p14:tracePt t="26711" x="7080250" y="4775200"/>
          <p14:tracePt t="26719" x="7086600" y="4775200"/>
          <p14:tracePt t="26719" x="7092950" y="4775200"/>
          <p14:tracePt t="26733" x="7112000" y="4768850"/>
          <p14:tracePt t="26773" x="7118350" y="4762500"/>
          <p14:tracePt t="26783" x="7124700" y="4762500"/>
          <p14:tracePt t="26851" x="7131050" y="4762500"/>
          <p14:tracePt t="26865" x="7137400" y="4762500"/>
          <p14:tracePt t="27201" x="7143750" y="4762500"/>
          <p14:tracePt t="27231" x="7150100" y="4762500"/>
          <p14:tracePt t="27244" x="7156450" y="4762500"/>
          <p14:tracePt t="27245" x="7162800" y="4756150"/>
          <p14:tracePt t="27250" x="7169150" y="4749800"/>
          <p14:tracePt t="27268" x="7181850" y="4743450"/>
          <p14:tracePt t="27284" x="7200900" y="4737100"/>
          <p14:tracePt t="27301" x="7213600" y="4730750"/>
          <p14:tracePt t="27317" x="7232650" y="4718050"/>
          <p14:tracePt t="27334" x="7245350" y="4718050"/>
          <p14:tracePt t="27350" x="7251700" y="4718050"/>
          <p14:tracePt t="27721" x="7258050" y="4711700"/>
          <p14:tracePt t="27744" x="7277100" y="4692650"/>
          <p14:tracePt t="27751" x="7289800" y="4673600"/>
          <p14:tracePt t="27752" x="7315200" y="4654550"/>
          <p14:tracePt t="27768" x="7315200" y="4641850"/>
          <p14:tracePt t="27785" x="7321550" y="4641850"/>
          <p14:tracePt t="27801" x="7321550" y="4622800"/>
          <p14:tracePt t="27818" x="7327900" y="4622800"/>
          <p14:tracePt t="27853" x="7327900" y="4616450"/>
          <p14:tracePt t="27853" x="7327900" y="4610100"/>
          <p14:tracePt t="27868" x="7327900" y="4591050"/>
          <p14:tracePt t="27886" x="7327900" y="4584700"/>
          <p14:tracePt t="27902" x="7334250" y="4572000"/>
          <p14:tracePt t="27918" x="7340600" y="4559300"/>
          <p14:tracePt t="27936" x="7346950" y="4552950"/>
          <p14:tracePt t="27951" x="7346950" y="4540250"/>
          <p14:tracePt t="27968" x="7359650" y="4521200"/>
          <p14:tracePt t="27985" x="7366000" y="4508500"/>
          <p14:tracePt t="28002" x="7372350" y="4489450"/>
          <p14:tracePt t="28018" x="7372350" y="4483100"/>
          <p14:tracePt t="28035" x="7378700" y="4476750"/>
          <p14:tracePt t="28155" x="0" y="0"/>
        </p14:tracePtLst>
        <p14:tracePtLst>
          <p14:tracePt t="52071" x="3124200" y="3105150"/>
          <p14:tracePt t="52470" x="3117850" y="3105150"/>
          <p14:tracePt t="52494" x="3111500" y="3105150"/>
          <p14:tracePt t="52511" x="3105150" y="3098800"/>
          <p14:tracePt t="52534" x="3098800" y="3098800"/>
          <p14:tracePt t="52580" x="3092450" y="3098800"/>
          <p14:tracePt t="52588" x="3086100" y="3098800"/>
          <p14:tracePt t="52599" x="3067050" y="3092450"/>
          <p14:tracePt t="52611" x="3060700" y="3092450"/>
          <p14:tracePt t="52612" x="3041650" y="3086100"/>
          <p14:tracePt t="52628" x="3028950" y="3079750"/>
          <p14:tracePt t="52645" x="3016250" y="3079750"/>
          <p14:tracePt t="52696" x="3009900" y="3079750"/>
          <p14:tracePt t="52736" x="3003550" y="3079750"/>
          <p14:tracePt t="52744" x="3003550" y="3073400"/>
          <p14:tracePt t="52750" x="2997200" y="3073400"/>
          <p14:tracePt t="52762" x="2990850" y="3067050"/>
          <p14:tracePt t="52762" x="2971800" y="3067050"/>
          <p14:tracePt t="52779" x="2959100" y="3060700"/>
          <p14:tracePt t="52796" x="2927350" y="3054350"/>
          <p14:tracePt t="52813" x="2908300" y="3054350"/>
          <p14:tracePt t="52829" x="2870200" y="3048000"/>
          <p14:tracePt t="52845" x="2832100" y="3048000"/>
          <p14:tracePt t="52862" x="2794000" y="3041650"/>
          <p14:tracePt t="52879" x="2762250" y="3041650"/>
          <p14:tracePt t="52895" x="2724150" y="3041650"/>
          <p14:tracePt t="52912" x="2692400" y="3041650"/>
          <p14:tracePt t="52929" x="2635250" y="3041650"/>
          <p14:tracePt t="52945" x="2597150" y="3035300"/>
          <p14:tracePt t="52962" x="2584450" y="3035300"/>
          <p14:tracePt t="53022" x="2578100" y="3035300"/>
          <p14:tracePt t="53030" x="2565400" y="3035300"/>
          <p14:tracePt t="53046" x="2559050" y="3035300"/>
          <p14:tracePt t="53070" x="2559050" y="3028950"/>
          <p14:tracePt t="53078" x="2552700" y="3028950"/>
          <p14:tracePt t="53096" x="2546350" y="3028950"/>
          <p14:tracePt t="53096" x="2533650" y="3028950"/>
          <p14:tracePt t="53113" x="2514600" y="3028950"/>
          <p14:tracePt t="53129" x="2501900" y="3028950"/>
          <p14:tracePt t="53147" x="2476500" y="3028950"/>
          <p14:tracePt t="53450" x="2476500" y="3022600"/>
          <p14:tracePt t="53458" x="2476500" y="3016250"/>
          <p14:tracePt t="53466" x="2489200" y="3009900"/>
          <p14:tracePt t="53482" x="2501900" y="3003550"/>
          <p14:tracePt t="53496" x="2520950" y="3003550"/>
          <p14:tracePt t="53513" x="2540000" y="2990850"/>
          <p14:tracePt t="53514" x="2540000" y="2984500"/>
          <p14:tracePt t="53530" x="2546350" y="2984500"/>
          <p14:tracePt t="53784" x="2546350" y="2978150"/>
          <p14:tracePt t="53792" x="2540000" y="2971800"/>
          <p14:tracePt t="53800" x="2527300" y="2971800"/>
          <p14:tracePt t="53808" x="2508250" y="2965450"/>
          <p14:tracePt t="53814" x="2444750" y="2933700"/>
          <p14:tracePt t="53831" x="2419350" y="2921000"/>
          <p14:tracePt t="53847" x="2413000" y="2921000"/>
          <p14:tracePt t="53916" x="2406650" y="2921000"/>
          <p14:tracePt t="53932" x="2400300" y="2921000"/>
          <p14:tracePt t="53940" x="2393950" y="2921000"/>
          <p14:tracePt t="53971" x="2387600" y="2921000"/>
          <p14:tracePt t="53994" x="2381250" y="2921000"/>
          <p14:tracePt t="54010" x="2374900" y="2921000"/>
          <p14:tracePt t="54032" x="2368550" y="2921000"/>
          <p14:tracePt t="54102" x="2368550" y="2927350"/>
          <p14:tracePt t="54110" x="2368550" y="2933700"/>
          <p14:tracePt t="54128" x="2368550" y="2946400"/>
          <p14:tracePt t="54134" x="2368550" y="2952750"/>
          <p14:tracePt t="54250" x="2374900" y="2952750"/>
          <p14:tracePt t="54312" x="2374900" y="2940050"/>
          <p14:tracePt t="54328" x="2374900" y="2921000"/>
          <p14:tracePt t="54344" x="2374900" y="2901950"/>
          <p14:tracePt t="54352" x="2374900" y="2895600"/>
          <p14:tracePt t="54353" x="2374900" y="2889250"/>
          <p14:tracePt t="54364" x="2374900" y="2870200"/>
          <p14:tracePt t="54381" x="2374900" y="2851150"/>
          <p14:tracePt t="54398" x="2368550" y="2844800"/>
          <p14:tracePt t="54415" x="2362200" y="2844800"/>
          <p14:tracePt t="54431" x="2355850" y="2838450"/>
          <p14:tracePt t="54447" x="2343150" y="2838450"/>
          <p14:tracePt t="54464" x="2336800" y="2838450"/>
          <p14:tracePt t="54481" x="2317750" y="2838450"/>
          <p14:tracePt t="54497" x="2279650" y="2838450"/>
          <p14:tracePt t="54515" x="2260600" y="2838450"/>
          <p14:tracePt t="54532" x="2241550" y="2838450"/>
          <p14:tracePt t="54548" x="2222500" y="2851150"/>
          <p14:tracePt t="54566" x="2190750" y="2851150"/>
          <p14:tracePt t="54581" x="2171700" y="2863850"/>
          <p14:tracePt t="54598" x="2133600" y="2882900"/>
          <p14:tracePt t="54615" x="2114550" y="2895600"/>
          <p14:tracePt t="54632" x="2101850" y="2914650"/>
          <p14:tracePt t="54648" x="2089150" y="2921000"/>
          <p14:tracePt t="54665" x="2082800" y="2940050"/>
          <p14:tracePt t="54682" x="2076450" y="2940050"/>
          <p14:tracePt t="54699" x="2076450" y="2946400"/>
          <p14:tracePt t="54770" x="2076450" y="2952750"/>
          <p14:tracePt t="54896" x="2082800" y="2952750"/>
          <p14:tracePt t="54900" x="2089150" y="2952750"/>
          <p14:tracePt t="54915" x="2095500" y="2952750"/>
          <p14:tracePt t="54916" x="2101850" y="2952750"/>
          <p14:tracePt t="54932" x="2120900" y="2952750"/>
          <p14:tracePt t="54949" x="2146300" y="2959100"/>
          <p14:tracePt t="54965" x="2165350" y="2959100"/>
          <p14:tracePt t="54982" x="2184400" y="2965450"/>
          <p14:tracePt t="54999" x="2197100" y="2978150"/>
          <p14:tracePt t="55015" x="2209800" y="2984500"/>
          <p14:tracePt t="55032" x="2222500" y="2984500"/>
          <p14:tracePt t="55049" x="2235200" y="2997200"/>
          <p14:tracePt t="55066" x="2266950" y="3003550"/>
          <p14:tracePt t="55082" x="2311400" y="3009900"/>
          <p14:tracePt t="55099" x="2349500" y="3016250"/>
          <p14:tracePt t="55116" x="2374900" y="3028950"/>
          <p14:tracePt t="55132" x="2393950" y="3028950"/>
          <p14:tracePt t="55150" x="2413000" y="3028950"/>
          <p14:tracePt t="55166" x="2432050" y="3028950"/>
          <p14:tracePt t="55183" x="2444750" y="3028950"/>
          <p14:tracePt t="55199" x="2457450" y="3028950"/>
          <p14:tracePt t="55216" x="2476500" y="3028950"/>
          <p14:tracePt t="55233" x="2489200" y="3028950"/>
          <p14:tracePt t="55249" x="2501900" y="3016250"/>
          <p14:tracePt t="55267" x="2508250" y="3009900"/>
          <p14:tracePt t="55282" x="2520950" y="2997200"/>
          <p14:tracePt t="55299" x="2533650" y="2971800"/>
          <p14:tracePt t="55316" x="2540000" y="2946400"/>
          <p14:tracePt t="55333" x="2540000" y="2927350"/>
          <p14:tracePt t="55349" x="2540000" y="2901950"/>
          <p14:tracePt t="55366" x="2540000" y="2870200"/>
          <p14:tracePt t="55383" x="2540000" y="2844800"/>
          <p14:tracePt t="55399" x="2540000" y="2825750"/>
          <p14:tracePt t="55416" x="2533650" y="2806700"/>
          <p14:tracePt t="55454" x="2533650" y="2800350"/>
          <p14:tracePt t="55462" x="2527300" y="2794000"/>
          <p14:tracePt t="55467" x="2514600" y="2787650"/>
          <p14:tracePt t="55483" x="2489200" y="2781300"/>
          <p14:tracePt t="55500" x="2457450" y="2774950"/>
          <p14:tracePt t="55516" x="2432050" y="2768600"/>
          <p14:tracePt t="55533" x="2393950" y="2768600"/>
          <p14:tracePt t="55550" x="2374900" y="2768600"/>
          <p14:tracePt t="55566" x="2349500" y="2768600"/>
          <p14:tracePt t="55583" x="2317750" y="2774950"/>
          <p14:tracePt t="55600" x="2298700" y="2787650"/>
          <p14:tracePt t="55616" x="2266950" y="2794000"/>
          <p14:tracePt t="55633" x="2209800" y="2813050"/>
          <p14:tracePt t="55650" x="2146300" y="2825750"/>
          <p14:tracePt t="55667" x="2095500" y="2844800"/>
          <p14:tracePt t="55683" x="2044700" y="2851150"/>
          <p14:tracePt t="55700" x="2006600" y="2863850"/>
          <p14:tracePt t="55717" x="2000250" y="2863850"/>
          <p14:tracePt t="55733" x="1993900" y="2863850"/>
          <p14:tracePt t="55750" x="1993900" y="2870200"/>
          <p14:tracePt t="55797" x="1993900" y="2876550"/>
          <p14:tracePt t="55804" x="1987550" y="2882900"/>
          <p14:tracePt t="55809" x="1987550" y="2889250"/>
          <p14:tracePt t="55817" x="1981200" y="2914650"/>
          <p14:tracePt t="55833" x="1974850" y="2952750"/>
          <p14:tracePt t="55850" x="1974850" y="2978150"/>
          <p14:tracePt t="55867" x="1987550" y="3016250"/>
          <p14:tracePt t="55884" x="2000250" y="3035300"/>
          <p14:tracePt t="55900" x="2006600" y="3067050"/>
          <p14:tracePt t="55917" x="2019300" y="3086100"/>
          <p14:tracePt t="55934" x="2051050" y="3117850"/>
          <p14:tracePt t="55950" x="2070100" y="3136900"/>
          <p14:tracePt t="55967" x="2089150" y="3149600"/>
          <p14:tracePt t="55984" x="2108200" y="3162300"/>
          <p14:tracePt t="56000" x="2139950" y="3162300"/>
          <p14:tracePt t="56017" x="2159000" y="3162300"/>
          <p14:tracePt t="56034" x="2184400" y="3168650"/>
          <p14:tracePt t="56051" x="2216150" y="3168650"/>
          <p14:tracePt t="56067" x="2254250" y="3168650"/>
          <p14:tracePt t="56084" x="2273300" y="3168650"/>
          <p14:tracePt t="56100" x="2292350" y="3162300"/>
          <p14:tracePt t="56117" x="2311400" y="3143250"/>
          <p14:tracePt t="56134" x="2324100" y="3124200"/>
          <p14:tracePt t="56151" x="2349500" y="3086100"/>
          <p14:tracePt t="56168" x="2374900" y="3048000"/>
          <p14:tracePt t="56184" x="2413000" y="3003550"/>
          <p14:tracePt t="56201" x="2432050" y="2978150"/>
          <p14:tracePt t="56217" x="2451100" y="2959100"/>
          <p14:tracePt t="56234" x="2457450" y="2952750"/>
          <p14:tracePt t="56251" x="2476500" y="2933700"/>
          <p14:tracePt t="56268" x="2489200" y="2921000"/>
          <p14:tracePt t="56284" x="2495550" y="2914650"/>
          <p14:tracePt t="56301" x="2514600" y="2901950"/>
          <p14:tracePt t="56318" x="2520950" y="2901950"/>
          <p14:tracePt t="56334" x="2527300" y="2895600"/>
          <p14:tracePt t="56402" x="2533650" y="2895600"/>
          <p14:tracePt t="56472" x="2533650" y="2889250"/>
          <p14:tracePt t="56480" x="2533650" y="2882900"/>
          <p14:tracePt t="56488" x="2533650" y="2876550"/>
          <p14:tracePt t="56491" x="2527300" y="2870200"/>
          <p14:tracePt t="56501" x="2508250" y="2851150"/>
          <p14:tracePt t="56518" x="2457450" y="2825750"/>
          <p14:tracePt t="56535" x="2393950" y="2794000"/>
          <p14:tracePt t="56551" x="2330450" y="2787650"/>
          <p14:tracePt t="56568" x="2273300" y="2768600"/>
          <p14:tracePt t="56585" x="2241550" y="2755900"/>
          <p14:tracePt t="56601" x="2216150" y="2755900"/>
          <p14:tracePt t="56618" x="2203450" y="2755900"/>
          <p14:tracePt t="56635" x="2184400" y="2755900"/>
          <p14:tracePt t="56674" x="2178050" y="2755900"/>
          <p14:tracePt t="56682" x="2171700" y="2755900"/>
          <p14:tracePt t="56698" x="2165350" y="2755900"/>
          <p14:tracePt t="56702" x="2165350" y="2762250"/>
          <p14:tracePt t="56718" x="2165350" y="2774950"/>
          <p14:tracePt t="56735" x="2146300" y="2806700"/>
          <p14:tracePt t="56752" x="2139950" y="2832100"/>
          <p14:tracePt t="56769" x="2133600" y="2876550"/>
          <p14:tracePt t="56785" x="2133600" y="2908300"/>
          <p14:tracePt t="56802" x="2133600" y="2959100"/>
          <p14:tracePt t="56818" x="2139950" y="3009900"/>
          <p14:tracePt t="56835" x="2146300" y="3041650"/>
          <p14:tracePt t="56852" x="2165350" y="3079750"/>
          <p14:tracePt t="56869" x="2171700" y="3092450"/>
          <p14:tracePt t="56885" x="2190750" y="3105150"/>
          <p14:tracePt t="56902" x="2216150" y="3117850"/>
          <p14:tracePt t="56919" x="2235200" y="3130550"/>
          <p14:tracePt t="56935" x="2266950" y="3130550"/>
          <p14:tracePt t="56952" x="2317750" y="3136900"/>
          <p14:tracePt t="56969" x="2374900" y="3136900"/>
          <p14:tracePt t="56969" x="2400300" y="3136900"/>
          <p14:tracePt t="56987" x="2463800" y="3111500"/>
          <p14:tracePt t="57002" x="2495550" y="3098800"/>
          <p14:tracePt t="57019" x="2527300" y="3067050"/>
          <p14:tracePt t="57035" x="2559050" y="3028950"/>
          <p14:tracePt t="57052" x="2571750" y="2984500"/>
          <p14:tracePt t="57069" x="2590800" y="2946400"/>
          <p14:tracePt t="57086" x="2597150" y="2908300"/>
          <p14:tracePt t="57102" x="2597150" y="2882900"/>
          <p14:tracePt t="57119" x="2597150" y="2863850"/>
          <p14:tracePt t="57136" x="2597150" y="2844800"/>
          <p14:tracePt t="57153" x="2597150" y="2838450"/>
          <p14:tracePt t="57170" x="2597150" y="2825750"/>
          <p14:tracePt t="57210" x="2590800" y="2819400"/>
          <p14:tracePt t="57219" x="2578100" y="2813050"/>
          <p14:tracePt t="57220" x="2552700" y="2800350"/>
          <p14:tracePt t="57236" x="2527300" y="2794000"/>
          <p14:tracePt t="57253" x="2501900" y="2794000"/>
          <p14:tracePt t="57269" x="2438400" y="2794000"/>
          <p14:tracePt t="57286" x="2374900" y="2794000"/>
          <p14:tracePt t="57302" x="2298700" y="2806700"/>
          <p14:tracePt t="57319" x="2228850" y="2832100"/>
          <p14:tracePt t="57337" x="2209800" y="2844800"/>
          <p14:tracePt t="57353" x="2165350" y="2863850"/>
          <p14:tracePt t="57370" x="2139950" y="2882900"/>
          <p14:tracePt t="57386" x="2101850" y="2908300"/>
          <p14:tracePt t="57403" x="2070100" y="2921000"/>
          <p14:tracePt t="57419" x="2032000" y="2952750"/>
          <p14:tracePt t="57436" x="2025650" y="2952750"/>
          <p14:tracePt t="57716" x="2032000" y="2959100"/>
          <p14:tracePt t="57716" x="2038350" y="2959100"/>
          <p14:tracePt t="57732" x="2051050" y="2965450"/>
          <p14:tracePt t="57738" x="2082800" y="2965450"/>
          <p14:tracePt t="57746" x="2133600" y="2978150"/>
          <p14:tracePt t="57753" x="2305050" y="3073400"/>
          <p14:tracePt t="57770" x="2457450" y="3136900"/>
          <p14:tracePt t="57787" x="2635250" y="3194050"/>
          <p14:tracePt t="57804" x="2768600" y="3238500"/>
          <p14:tracePt t="57820" x="2901950" y="3282950"/>
          <p14:tracePt t="57837" x="2997200" y="3302000"/>
          <p14:tracePt t="57854" x="3048000" y="3314700"/>
          <p14:tracePt t="57870" x="3060700" y="3314700"/>
          <p14:tracePt t="57887" x="3067050" y="3314700"/>
          <p14:tracePt t="57903" x="3092450" y="3314700"/>
          <p14:tracePt t="57920" x="3130550" y="3314700"/>
          <p14:tracePt t="57937" x="3187700" y="3308350"/>
          <p14:tracePt t="57954" x="3225800" y="3302000"/>
          <p14:tracePt t="57970" x="3251200" y="3295650"/>
          <p14:tracePt t="57987" x="3321050" y="3282950"/>
          <p14:tracePt t="58004" x="3397250" y="3270250"/>
          <p14:tracePt t="58020" x="3479800" y="3263900"/>
          <p14:tracePt t="58037" x="3543300" y="3251200"/>
          <p14:tracePt t="58054" x="3594100" y="3244850"/>
          <p14:tracePt t="58071" x="3644900" y="3232150"/>
          <p14:tracePt t="58087" x="3689350" y="3213100"/>
          <p14:tracePt t="58104" x="3740150" y="3206750"/>
          <p14:tracePt t="58121" x="3803650" y="3194050"/>
          <p14:tracePt t="58137" x="3898900" y="3187700"/>
          <p14:tracePt t="58154" x="3981450" y="3168650"/>
          <p14:tracePt t="58171" x="4070350" y="3162300"/>
          <p14:tracePt t="58188" x="4152900" y="3162300"/>
          <p14:tracePt t="58204" x="4184650" y="3155950"/>
          <p14:tracePt t="58221" x="4210050" y="3155950"/>
          <p14:tracePt t="58237" x="4248150" y="3155950"/>
          <p14:tracePt t="58254" x="4286250" y="3149600"/>
          <p14:tracePt t="58271" x="4318000" y="3143250"/>
          <p14:tracePt t="58288" x="4343400" y="3136900"/>
          <p14:tracePt t="58304" x="4362450" y="3124200"/>
          <p14:tracePt t="58321" x="4387850" y="3105150"/>
          <p14:tracePt t="58338" x="4394200" y="3092450"/>
          <p14:tracePt t="58354" x="4419600" y="3079750"/>
          <p14:tracePt t="58371" x="4445000" y="3067050"/>
          <p14:tracePt t="58388" x="4445000" y="3060700"/>
          <p14:tracePt t="58405" x="4451350" y="3048000"/>
          <p14:tracePt t="58421" x="4457700" y="3035300"/>
          <p14:tracePt t="58438" x="4464050" y="3016250"/>
          <p14:tracePt t="58455" x="4464050" y="3003550"/>
          <p14:tracePt t="58471" x="4464050" y="2984500"/>
          <p14:tracePt t="58488" x="4464050" y="2971800"/>
          <p14:tracePt t="58505" x="4464050" y="2959100"/>
          <p14:tracePt t="58521" x="4432300" y="2921000"/>
          <p14:tracePt t="58538" x="4425950" y="2895600"/>
          <p14:tracePt t="58555" x="4406900" y="2882900"/>
          <p14:tracePt t="58571" x="4375150" y="2870200"/>
          <p14:tracePt t="58588" x="4349750" y="2857500"/>
          <p14:tracePt t="58606" x="4311650" y="2844800"/>
          <p14:tracePt t="58621" x="4286250" y="2838450"/>
          <p14:tracePt t="58639" x="4267200" y="2838450"/>
          <p14:tracePt t="58655" x="4229100" y="2832100"/>
          <p14:tracePt t="58672" x="4203700" y="2832100"/>
          <p14:tracePt t="58689" x="4178300" y="2832100"/>
          <p14:tracePt t="58705" x="4171950" y="2832100"/>
          <p14:tracePt t="58722" x="4159250" y="2832100"/>
          <p14:tracePt t="58738" x="4146550" y="2832100"/>
          <p14:tracePt t="58755" x="4095750" y="2844800"/>
          <p14:tracePt t="58755" x="4083050" y="2851150"/>
          <p14:tracePt t="58772" x="4038600" y="2863850"/>
          <p14:tracePt t="58788" x="4025900" y="2870200"/>
          <p14:tracePt t="58805" x="4019550" y="2870200"/>
          <p14:tracePt t="58822" x="4013200" y="2876550"/>
          <p14:tracePt t="58838" x="4006850" y="2882900"/>
          <p14:tracePt t="58855" x="3981450" y="2895600"/>
          <p14:tracePt t="58872" x="3962400" y="2901950"/>
          <p14:tracePt t="58889" x="3937000" y="2914650"/>
          <p14:tracePt t="58905" x="3905250" y="2927350"/>
          <p14:tracePt t="58922" x="3879850" y="2933700"/>
          <p14:tracePt t="58939" x="3860800" y="2946400"/>
          <p14:tracePt t="58955" x="3835400" y="2965450"/>
          <p14:tracePt t="58972" x="3829050" y="2971800"/>
          <p14:tracePt t="58989" x="3822700" y="2971800"/>
          <p14:tracePt t="59114" x="3822700" y="2978150"/>
          <p14:tracePt t="59122" x="3829050" y="2984500"/>
          <p14:tracePt t="59130" x="3841750" y="2984500"/>
          <p14:tracePt t="59139" x="3867150" y="2984500"/>
          <p14:tracePt t="59144" x="3917950" y="2997200"/>
          <p14:tracePt t="59156" x="4019550" y="3022600"/>
          <p14:tracePt t="59172" x="4127500" y="3035300"/>
          <p14:tracePt t="59189" x="4260850" y="3054350"/>
          <p14:tracePt t="59207" x="4419600" y="3060700"/>
          <p14:tracePt t="59222" x="4495800" y="3060700"/>
          <p14:tracePt t="59239" x="4540250" y="3060700"/>
          <p14:tracePt t="59256" x="4559300" y="3060700"/>
          <p14:tracePt t="59273" x="4565650" y="3060700"/>
          <p14:tracePt t="59346" x="4565650" y="3054350"/>
          <p14:tracePt t="59354" x="4565650" y="3041650"/>
          <p14:tracePt t="59362" x="4565650" y="3022600"/>
          <p14:tracePt t="59370" x="4565650" y="3009900"/>
          <p14:tracePt t="59378" x="4565650" y="2965450"/>
          <p14:tracePt t="59389" x="4546600" y="2927350"/>
          <p14:tracePt t="59406" x="4527550" y="2895600"/>
          <p14:tracePt t="59423" x="4489450" y="2857500"/>
          <p14:tracePt t="59439" x="4451350" y="2819400"/>
          <p14:tracePt t="59456" x="4419600" y="2806700"/>
          <p14:tracePt t="59473" x="4394200" y="2806700"/>
          <p14:tracePt t="59490" x="4356100" y="2800350"/>
          <p14:tracePt t="59506" x="4318000" y="2800350"/>
          <p14:tracePt t="59522" x="4267200" y="2787650"/>
          <p14:tracePt t="59539" x="4197350" y="2787650"/>
          <p14:tracePt t="59556" x="4178300" y="2787650"/>
          <p14:tracePt t="59573" x="4146550" y="2787650"/>
          <p14:tracePt t="59590" x="4114800" y="2787650"/>
          <p14:tracePt t="59606" x="4064000" y="2800350"/>
          <p14:tracePt t="59623" x="4032250" y="2813050"/>
          <p14:tracePt t="59640" x="4000500" y="2825750"/>
          <p14:tracePt t="59656" x="3962400" y="2844800"/>
          <p14:tracePt t="59673" x="3949700" y="2851150"/>
          <p14:tracePt t="59690" x="3924300" y="2863850"/>
          <p14:tracePt t="59707" x="3892550" y="2882900"/>
          <p14:tracePt t="59723" x="3873500" y="2901950"/>
          <p14:tracePt t="59740" x="3841750" y="2914650"/>
          <p14:tracePt t="59757" x="3822700" y="2927350"/>
          <p14:tracePt t="59773" x="3816350" y="2940050"/>
          <p14:tracePt t="59791" x="3810000" y="2946400"/>
          <p14:tracePt t="59807" x="3810000" y="2959100"/>
          <p14:tracePt t="59824" x="3810000" y="2971800"/>
          <p14:tracePt t="59840" x="3810000" y="2990850"/>
          <p14:tracePt t="59857" x="3810000" y="3003550"/>
          <p14:tracePt t="59873" x="3829050" y="3048000"/>
          <p14:tracePt t="59890" x="3848100" y="3067050"/>
          <p14:tracePt t="59907" x="3873500" y="3086100"/>
          <p14:tracePt t="59923" x="3911600" y="3117850"/>
          <p14:tracePt t="59941" x="3943350" y="3136900"/>
          <p14:tracePt t="59957" x="3975100" y="3149600"/>
          <p14:tracePt t="59974" x="4013200" y="3149600"/>
          <p14:tracePt t="59990" x="4051300" y="3155950"/>
          <p14:tracePt t="60007" x="4070350" y="3149600"/>
          <p14:tracePt t="60024" x="4089400" y="3143250"/>
          <p14:tracePt t="60040" x="4114800" y="3136900"/>
          <p14:tracePt t="60057" x="4133850" y="3124200"/>
          <p14:tracePt t="60074" x="4152900" y="3117850"/>
          <p14:tracePt t="60091" x="4171950" y="3098800"/>
          <p14:tracePt t="60107" x="4191000" y="3079750"/>
          <p14:tracePt t="60124" x="4197350" y="3067050"/>
          <p14:tracePt t="60141" x="4210050" y="3041650"/>
          <p14:tracePt t="60157" x="4222750" y="3022600"/>
          <p14:tracePt t="60174" x="4229100" y="2990850"/>
          <p14:tracePt t="60191" x="4248150" y="2971800"/>
          <p14:tracePt t="60207" x="4260850" y="2927350"/>
          <p14:tracePt t="60225" x="4273550" y="2901950"/>
          <p14:tracePt t="60241" x="4273550" y="2876550"/>
          <p14:tracePt t="60258" x="4273550" y="2863850"/>
          <p14:tracePt t="60274" x="4273550" y="2857500"/>
          <p14:tracePt t="60334" x="4273550" y="2851150"/>
          <p14:tracePt t="60356" x="4273550" y="2844800"/>
          <p14:tracePt t="60372" x="4260850" y="2838450"/>
          <p14:tracePt t="60372" x="4241800" y="2832100"/>
          <p14:tracePt t="60388" x="4222750" y="2832100"/>
          <p14:tracePt t="60396" x="4197350" y="2825750"/>
          <p14:tracePt t="60404" x="4165600" y="2825750"/>
          <p14:tracePt t="60409" x="4102100" y="2813050"/>
          <p14:tracePt t="60424" x="3994150" y="2806700"/>
          <p14:tracePt t="60441" x="3867150" y="2800350"/>
          <p14:tracePt t="60458" x="3816350" y="2800350"/>
          <p14:tracePt t="60475" x="3797300" y="2806700"/>
          <p14:tracePt t="60491" x="3784600" y="2806700"/>
          <p14:tracePt t="60508" x="3778250" y="2806700"/>
          <p14:tracePt t="60524" x="3778250" y="2813050"/>
          <p14:tracePt t="60566" x="3771900" y="2813050"/>
          <p14:tracePt t="60574" x="3771900" y="2819400"/>
          <p14:tracePt t="60598" x="3771900" y="2825750"/>
          <p14:tracePt t="60606" x="3765550" y="2832100"/>
          <p14:tracePt t="60614" x="3765550" y="2838450"/>
          <p14:tracePt t="60625" x="3765550" y="2863850"/>
          <p14:tracePt t="60641" x="3765550" y="2876550"/>
          <p14:tracePt t="60658" x="3784600" y="2908300"/>
          <p14:tracePt t="60675" x="3790950" y="2927350"/>
          <p14:tracePt t="60691" x="3816350" y="2940050"/>
          <p14:tracePt t="60708" x="3829050" y="2952750"/>
          <p14:tracePt t="60725" x="3854450" y="2965450"/>
          <p14:tracePt t="60742" x="3886200" y="2984500"/>
          <p14:tracePt t="60758" x="3911600" y="2990850"/>
          <p14:tracePt t="60775" x="3943350" y="3003550"/>
          <p14:tracePt t="60792" x="3962400" y="3003550"/>
          <p14:tracePt t="60808" x="4000500" y="3003550"/>
          <p14:tracePt t="60825" x="4051300" y="2990850"/>
          <p14:tracePt t="60842" x="4083050" y="2984500"/>
          <p14:tracePt t="60858" x="4108450" y="2971800"/>
          <p14:tracePt t="60875" x="4127500" y="2959100"/>
          <p14:tracePt t="60892" x="4140200" y="2933700"/>
          <p14:tracePt t="60909" x="4159250" y="2914650"/>
          <p14:tracePt t="60925" x="4178300" y="2889250"/>
          <p14:tracePt t="60942" x="4191000" y="2863850"/>
          <p14:tracePt t="60959" x="4191000" y="2844800"/>
          <p14:tracePt t="60975" x="4191000" y="2832100"/>
          <p14:tracePt t="60992" x="4191000" y="2819400"/>
          <p14:tracePt t="61009" x="4197350" y="2800350"/>
          <p14:tracePt t="61026" x="4197350" y="2794000"/>
          <p14:tracePt t="61042" x="4197350" y="2787650"/>
          <p14:tracePt t="61059" x="4197350" y="2781300"/>
          <p14:tracePt t="61076" x="4191000" y="2774950"/>
          <p14:tracePt t="61092" x="4171950" y="2762250"/>
          <p14:tracePt t="61109" x="4127500" y="2743200"/>
          <p14:tracePt t="61125" x="4025900" y="2724150"/>
          <p14:tracePt t="61142" x="3956050" y="2711450"/>
          <p14:tracePt t="61159" x="3829050" y="2692400"/>
          <p14:tracePt t="61176" x="3746500" y="2692400"/>
          <p14:tracePt t="61192" x="3695700" y="2698750"/>
          <p14:tracePt t="61209" x="3651250" y="2705100"/>
          <p14:tracePt t="61312" x="3651250" y="2711450"/>
          <p14:tracePt t="61442" x="0" y="0"/>
        </p14:tracePtLst>
        <p14:tracePtLst>
          <p14:tracePt t="65655" x="2241550" y="3022600"/>
          <p14:tracePt t="65772" x="2247900" y="3022600"/>
          <p14:tracePt t="65780" x="2260600" y="3022600"/>
          <p14:tracePt t="65788" x="2266950" y="3022600"/>
          <p14:tracePt t="65801" x="2273300" y="3022600"/>
          <p14:tracePt t="65804" x="2305050" y="3022600"/>
          <p14:tracePt t="65818" x="2336800" y="3022600"/>
          <p14:tracePt t="65818" x="2343150" y="3022600"/>
          <p14:tracePt t="65834" x="2362200" y="3022600"/>
          <p14:tracePt t="65858" x="2381250" y="3022600"/>
          <p14:tracePt t="65868" x="2393950" y="3022600"/>
          <p14:tracePt t="65884" x="2406650" y="3016250"/>
          <p14:tracePt t="65904" x="2419350" y="3009900"/>
          <p14:tracePt t="65934" x="2432050" y="3003550"/>
          <p14:tracePt t="65939" x="2438400" y="3003550"/>
          <p14:tracePt t="65958" x="2451100" y="2997200"/>
          <p14:tracePt t="65979" x="2457450" y="2990850"/>
          <p14:tracePt t="65984" x="2457450" y="2984500"/>
          <p14:tracePt t="66001" x="2470150" y="2978150"/>
          <p14:tracePt t="66018" x="2476500" y="2959100"/>
          <p14:tracePt t="66035" x="2495550" y="2940050"/>
          <p14:tracePt t="66051" x="2508250" y="2895600"/>
          <p14:tracePt t="66069" x="2520950" y="2870200"/>
          <p14:tracePt t="66085" x="2533650" y="2832100"/>
          <p14:tracePt t="66102" x="2540000" y="2813050"/>
          <p14:tracePt t="66118" x="2540000" y="2806700"/>
          <p14:tracePt t="66160" x="2546350" y="2806700"/>
          <p14:tracePt t="66184" x="2546350" y="2800350"/>
          <p14:tracePt t="66194" x="2546350" y="2794000"/>
          <p14:tracePt t="66208" x="2546350" y="2787650"/>
          <p14:tracePt t="66214" x="2540000" y="2787650"/>
          <p14:tracePt t="66276" x="2533650" y="2787650"/>
          <p14:tracePt t="66284" x="2514600" y="2781300"/>
          <p14:tracePt t="66292" x="2501900" y="2781300"/>
          <p14:tracePt t="66300" x="2489200" y="2774950"/>
          <p14:tracePt t="66307" x="2457450" y="2768600"/>
          <p14:tracePt t="66318" x="2438400" y="2768600"/>
          <p14:tracePt t="66335" x="2406650" y="2768600"/>
          <p14:tracePt t="66352" x="2368550" y="2768600"/>
          <p14:tracePt t="66368" x="2336800" y="2774950"/>
          <p14:tracePt t="66385" x="2317750" y="2774950"/>
          <p14:tracePt t="66402" x="2286000" y="2787650"/>
          <p14:tracePt t="66418" x="2260600" y="2794000"/>
          <p14:tracePt t="66435" x="2209800" y="2794000"/>
          <p14:tracePt t="66452" x="2190750" y="2794000"/>
          <p14:tracePt t="66469" x="2171700" y="2794000"/>
          <p14:tracePt t="66486" x="2165350" y="2800350"/>
          <p14:tracePt t="66502" x="2152650" y="2806700"/>
          <p14:tracePt t="66519" x="2152650" y="2813050"/>
          <p14:tracePt t="66535" x="2146300" y="2813050"/>
          <p14:tracePt t="66580" x="2146300" y="2832100"/>
          <p14:tracePt t="66588" x="2146300" y="2851150"/>
          <p14:tracePt t="66596" x="2139950" y="2863850"/>
          <p14:tracePt t="66604" x="2133600" y="2914650"/>
          <p14:tracePt t="66619" x="2133600" y="2933700"/>
          <p14:tracePt t="66636" x="2139950" y="2952750"/>
          <p14:tracePt t="66652" x="2146300" y="2971800"/>
          <p14:tracePt t="66669" x="2165350" y="2990850"/>
          <p14:tracePt t="66685" x="2171700" y="3003550"/>
          <p14:tracePt t="66703" x="2197100" y="3009900"/>
          <p14:tracePt t="66719" x="2209800" y="3016250"/>
          <p14:tracePt t="66719" x="2222500" y="3016250"/>
          <p14:tracePt t="66736" x="2228850" y="3016250"/>
          <p14:tracePt t="66752" x="2247900" y="3016250"/>
          <p14:tracePt t="66769" x="2260600" y="3022600"/>
          <p14:tracePt t="66786" x="2273300" y="3028950"/>
          <p14:tracePt t="66802" x="2298700" y="3028950"/>
          <p14:tracePt t="66819" x="2305050" y="3035300"/>
          <p14:tracePt t="66836" x="2330450" y="3035300"/>
          <p14:tracePt t="66853" x="2374900" y="3028950"/>
          <p14:tracePt t="66869" x="2400300" y="3022600"/>
          <p14:tracePt t="66886" x="2463800" y="2997200"/>
          <p14:tracePt t="66902" x="2527300" y="2971800"/>
          <p14:tracePt t="66919" x="2571750" y="2946400"/>
          <p14:tracePt t="66936" x="2609850" y="2921000"/>
          <p14:tracePt t="66953" x="2635250" y="2901950"/>
          <p14:tracePt t="66970" x="2641600" y="2870200"/>
          <p14:tracePt t="66986" x="2654300" y="2851150"/>
          <p14:tracePt t="67003" x="2660650" y="2819400"/>
          <p14:tracePt t="67019" x="2667000" y="2800350"/>
          <p14:tracePt t="67036" x="2673350" y="2787650"/>
          <p14:tracePt t="67053" x="2673350" y="2774950"/>
          <p14:tracePt t="67069" x="2673350" y="2768600"/>
          <p14:tracePt t="67086" x="2673350" y="2762250"/>
          <p14:tracePt t="67103" x="2660650" y="2762250"/>
          <p14:tracePt t="67120" x="2628900" y="2749550"/>
          <p14:tracePt t="67136" x="2597150" y="2736850"/>
          <p14:tracePt t="67153" x="2540000" y="2724150"/>
          <p14:tracePt t="67170" x="2374900" y="2698750"/>
          <p14:tracePt t="67187" x="2254250" y="2698750"/>
          <p14:tracePt t="67203" x="2209800" y="2698750"/>
          <p14:tracePt t="67220" x="2190750" y="2698750"/>
          <p14:tracePt t="67237" x="2178050" y="2698750"/>
          <p14:tracePt t="67253" x="2171700" y="2705100"/>
          <p14:tracePt t="67270" x="2159000" y="2711450"/>
          <p14:tracePt t="67286" x="2159000" y="2717800"/>
          <p14:tracePt t="67303" x="2146300" y="2730500"/>
          <p14:tracePt t="67321" x="2139950" y="2743200"/>
          <p14:tracePt t="67337" x="2127250" y="2774950"/>
          <p14:tracePt t="67354" x="2114550" y="2813050"/>
          <p14:tracePt t="67370" x="2108200" y="2844800"/>
          <p14:tracePt t="67387" x="2101850" y="2882900"/>
          <p14:tracePt t="67403" x="2101850" y="2965450"/>
          <p14:tracePt t="67420" x="2101850" y="3028950"/>
          <p14:tracePt t="67437" x="2114550" y="3092450"/>
          <p14:tracePt t="67453" x="2127250" y="3130550"/>
          <p14:tracePt t="67471" x="2133600" y="3136900"/>
          <p14:tracePt t="67487" x="2139950" y="3143250"/>
          <p14:tracePt t="67504" x="2146300" y="3149600"/>
          <p14:tracePt t="67520" x="2152650" y="3149600"/>
          <p14:tracePt t="67537" x="2165350" y="3149600"/>
          <p14:tracePt t="67554" x="2178050" y="3149600"/>
          <p14:tracePt t="67570" x="2203450" y="3149600"/>
          <p14:tracePt t="67587" x="2260600" y="3143250"/>
          <p14:tracePt t="67604" x="2298700" y="3136900"/>
          <p14:tracePt t="67620" x="2349500" y="3117850"/>
          <p14:tracePt t="67637" x="2400300" y="3079750"/>
          <p14:tracePt t="67654" x="2438400" y="3048000"/>
          <p14:tracePt t="67670" x="2482850" y="3003550"/>
          <p14:tracePt t="67687" x="2508250" y="2984500"/>
          <p14:tracePt t="67704" x="2514600" y="2959100"/>
          <p14:tracePt t="67721" x="2520950" y="2946400"/>
          <p14:tracePt t="67737" x="2533650" y="2921000"/>
          <p14:tracePt t="67755" x="2540000" y="2901950"/>
          <p14:tracePt t="67771" x="2546350" y="2901950"/>
          <p14:tracePt t="67822" x="2546350" y="2895600"/>
          <p14:tracePt t="67900" x="2540000" y="2901950"/>
          <p14:tracePt t="67908" x="2527300" y="2914650"/>
          <p14:tracePt t="67916" x="2520950" y="2933700"/>
          <p14:tracePt t="67921" x="2495550" y="2971800"/>
          <p14:tracePt t="67938" x="2451100" y="3035300"/>
          <p14:tracePt t="67955" x="2432050" y="3054350"/>
          <p14:tracePt t="67971" x="2425700" y="3067050"/>
          <p14:tracePt t="67988" x="2413000" y="3079750"/>
          <p14:tracePt t="68004" x="2406650" y="3079750"/>
          <p14:tracePt t="68021" x="2400300" y="3092450"/>
          <p14:tracePt t="68038" x="2387600" y="3105150"/>
          <p14:tracePt t="68054" x="2381250" y="3117850"/>
          <p14:tracePt t="68071" x="2374900" y="3117850"/>
          <p14:tracePt t="68312" x="2368550" y="3117850"/>
          <p14:tracePt t="68331" x="2362200" y="3111500"/>
          <p14:tracePt t="68332" x="2362200" y="3105150"/>
          <p14:tracePt t="68339" x="2349500" y="3105150"/>
          <p14:tracePt t="68374" x="2343150" y="3105150"/>
          <p14:tracePt t="68406" x="2343150" y="3098800"/>
          <p14:tracePt t="68414" x="2343150" y="3092450"/>
          <p14:tracePt t="68422" x="2336800" y="3092450"/>
          <p14:tracePt t="68425" x="2336800" y="3086100"/>
          <p14:tracePt t="68438" x="2330450" y="3086100"/>
          <p14:tracePt t="68484" x="2330450" y="3079750"/>
          <p14:tracePt t="68546" x="2330450" y="3073400"/>
          <p14:tracePt t="68756" x="2336800" y="3067050"/>
          <p14:tracePt t="68759" x="2343150" y="3067050"/>
          <p14:tracePt t="68772" x="2343150" y="3060700"/>
          <p14:tracePt t="68773" x="2349500" y="3060700"/>
          <p14:tracePt t="68818" x="2355850" y="3060700"/>
          <p14:tracePt t="68831" x="2362200" y="3060700"/>
          <p14:tracePt t="68848" x="2362200" y="3054350"/>
          <p14:tracePt t="68902" x="2368550" y="3054350"/>
          <p14:tracePt t="68974" x="2374900" y="3054350"/>
          <p14:tracePt t="68974" x="2374900" y="3048000"/>
          <p14:tracePt t="69385" x="2374900" y="3041650"/>
          <p14:tracePt t="69494" x="2381250" y="3041650"/>
          <p14:tracePt t="69516" x="2381250" y="3035300"/>
          <p14:tracePt t="69532" x="2381250" y="3028950"/>
          <p14:tracePt t="69602" x="2387600" y="3028950"/>
          <p14:tracePt t="69634" x="2393950" y="3028950"/>
          <p14:tracePt t="69656" x="2393950" y="3022600"/>
          <p14:tracePt t="69658" x="2400300" y="3022600"/>
          <p14:tracePt t="69680" x="2406650" y="3022600"/>
          <p14:tracePt t="69693" x="2413000" y="3022600"/>
          <p14:tracePt t="69898" x="2419350" y="3022600"/>
          <p14:tracePt t="69990" x="2425700" y="3016250"/>
          <p14:tracePt t="70884" x="2419350" y="3016250"/>
          <p14:tracePt t="70946" x="2413000" y="3016250"/>
          <p14:tracePt t="70959" x="2406650" y="3016250"/>
          <p14:tracePt t="70992" x="2400300" y="3016250"/>
          <p14:tracePt t="71056" x="2393950" y="3016250"/>
          <p14:tracePt t="75361" x="0" y="0"/>
        </p14:tracePtLst>
        <p14:tracePtLst>
          <p14:tracePt t="82003" x="6273800" y="3733800"/>
          <p14:tracePt t="82033" x="6280150" y="3746500"/>
          <p14:tracePt t="82041" x="6305550" y="3759200"/>
          <p14:tracePt t="82049" x="6324600" y="3771900"/>
          <p14:tracePt t="82057" x="6356350" y="3771900"/>
          <p14:tracePt t="82065" x="6394450" y="3771900"/>
          <p14:tracePt t="82077" x="6432550" y="3771900"/>
          <p14:tracePt t="82095" x="6477000" y="3752850"/>
          <p14:tracePt t="82111" x="6578600" y="3689350"/>
          <p14:tracePt t="82135" x="6699250" y="3575050"/>
          <p14:tracePt t="82151" x="6781800" y="3473450"/>
          <p14:tracePt t="82165" x="6864350" y="3403600"/>
          <p14:tracePt t="82181" x="6921500" y="3346450"/>
          <p14:tracePt t="82198" x="6997700" y="3244850"/>
          <p14:tracePt t="82214" x="7048500" y="3130550"/>
          <p14:tracePt t="82230" x="7067550" y="2959100"/>
          <p14:tracePt t="82252" x="7067550" y="2863850"/>
          <p14:tracePt t="82268" x="7067550" y="2787650"/>
          <p14:tracePt t="82284" x="7061200" y="2724150"/>
          <p14:tracePt t="82298" x="7048500" y="2686050"/>
          <p14:tracePt t="82314" x="7023100" y="2660650"/>
          <p14:tracePt t="82330" x="6991350" y="2622550"/>
          <p14:tracePt t="82346" x="6946900" y="2590800"/>
          <p14:tracePt t="82368" x="6927850" y="2590800"/>
          <p14:tracePt t="82384" x="6908800" y="2590800"/>
          <p14:tracePt t="82398" x="6864350" y="2597150"/>
          <p14:tracePt t="82412" x="6750050" y="2628900"/>
          <p14:tracePt t="82429" x="6629400" y="2654300"/>
          <p14:tracePt t="82445" x="6381750" y="2749550"/>
          <p14:tracePt t="82463" x="6223000" y="2851150"/>
          <p14:tracePt t="82479" x="6108700" y="2946400"/>
          <p14:tracePt t="82496" x="6051550" y="3009900"/>
          <p14:tracePt t="82512" x="6013450" y="3060700"/>
          <p14:tracePt t="82531" x="5994400" y="3105150"/>
          <p14:tracePt t="82546" x="5994400" y="3162300"/>
          <p14:tracePt t="82563" x="5994400" y="3321050"/>
          <p14:tracePt t="82579" x="6013450" y="3467100"/>
          <p14:tracePt t="82596" x="6038850" y="3575050"/>
          <p14:tracePt t="82613" x="6083300" y="3632200"/>
          <p14:tracePt t="82629" x="6108700" y="3651250"/>
          <p14:tracePt t="82646" x="6140450" y="3657600"/>
          <p14:tracePt t="82663" x="6165850" y="3663950"/>
          <p14:tracePt t="82680" x="6210300" y="3670300"/>
          <p14:tracePt t="82680" x="6242050" y="3676650"/>
          <p14:tracePt t="82697" x="6292850" y="3676650"/>
          <p14:tracePt t="82713" x="6369050" y="3676650"/>
          <p14:tracePt t="82730" x="6445250" y="3644900"/>
          <p14:tracePt t="82746" x="6521450" y="3632200"/>
          <p14:tracePt t="82763" x="6635750" y="3625850"/>
          <p14:tracePt t="82779" x="6826250" y="3562350"/>
          <p14:tracePt t="82797" x="6940550" y="3505200"/>
          <p14:tracePt t="82813" x="7010400" y="3460750"/>
          <p14:tracePt t="82830" x="7054850" y="3416300"/>
          <p14:tracePt t="82849" x="7112000" y="3308350"/>
          <p14:tracePt t="82863" x="7112000" y="3155950"/>
          <p14:tracePt t="82880" x="7112000" y="2971800"/>
          <p14:tracePt t="82897" x="7092950" y="2889250"/>
          <p14:tracePt t="82914" x="7080250" y="2857500"/>
          <p14:tracePt t="82930" x="7067550" y="2851150"/>
          <p14:tracePt t="82946" x="7042150" y="2838450"/>
          <p14:tracePt t="82963" x="6991350" y="2832100"/>
          <p14:tracePt t="82980" x="6934200" y="2819400"/>
          <p14:tracePt t="82997" x="6832600" y="2794000"/>
          <p14:tracePt t="83013" x="6654800" y="2794000"/>
          <p14:tracePt t="83030" x="6483350" y="2813050"/>
          <p14:tracePt t="83047" x="6261100" y="2851150"/>
          <p14:tracePt t="83063" x="6051550" y="2908300"/>
          <p14:tracePt t="83081" x="5930900" y="2990850"/>
          <p14:tracePt t="83097" x="5848350" y="3098800"/>
          <p14:tracePt t="83113" x="5778500" y="3327400"/>
          <p14:tracePt t="83130" x="5778500" y="3498850"/>
          <p14:tracePt t="83147" x="5778500" y="3606800"/>
          <p14:tracePt t="83163" x="5791200" y="3727450"/>
          <p14:tracePt t="83180" x="5842000" y="3829050"/>
          <p14:tracePt t="83197" x="5930900" y="3956050"/>
          <p14:tracePt t="83214" x="6019800" y="4006850"/>
          <p14:tracePt t="83230" x="6121400" y="4025900"/>
          <p14:tracePt t="83247" x="6159500" y="4025900"/>
          <p14:tracePt t="83264" x="6223000" y="4019550"/>
          <p14:tracePt t="83280" x="6362700" y="3930650"/>
          <p14:tracePt t="83297" x="6546850" y="3790950"/>
          <p14:tracePt t="83315" x="6724650" y="3651250"/>
          <p14:tracePt t="83331" x="6889750" y="3543300"/>
          <p14:tracePt t="83347" x="7016750" y="3429000"/>
          <p14:tracePt t="83347" x="7080250" y="3359150"/>
          <p14:tracePt t="83364" x="7156450" y="3238500"/>
          <p14:tracePt t="83381" x="7175500" y="3149600"/>
          <p14:tracePt t="83397" x="7175500" y="3060700"/>
          <p14:tracePt t="83414" x="7150100" y="2959100"/>
          <p14:tracePt t="83431" x="7118350" y="2857500"/>
          <p14:tracePt t="83447" x="7073900" y="2781300"/>
          <p14:tracePt t="83464" x="7010400" y="2717800"/>
          <p14:tracePt t="83481" x="6965950" y="2705100"/>
          <p14:tracePt t="83497" x="6921500" y="2692400"/>
          <p14:tracePt t="83514" x="6858000" y="2692400"/>
          <p14:tracePt t="83531" x="6769100" y="2692400"/>
          <p14:tracePt t="83549" x="6565900" y="2743200"/>
          <p14:tracePt t="83565" x="6419850" y="2832100"/>
          <p14:tracePt t="83581" x="6318250" y="2927350"/>
          <p14:tracePt t="83598" x="6261100" y="3028950"/>
          <p14:tracePt t="83615" x="6242050" y="3175000"/>
          <p14:tracePt t="83631" x="6235700" y="3308350"/>
          <p14:tracePt t="83648" x="6254750" y="3479800"/>
          <p14:tracePt t="83664" x="6311900" y="3632200"/>
          <p14:tracePt t="83682" x="6413500" y="3765550"/>
          <p14:tracePt t="83698" x="6464300" y="3835400"/>
          <p14:tracePt t="83715" x="6515100" y="3848100"/>
          <p14:tracePt t="83731" x="6584950" y="3854450"/>
          <p14:tracePt t="83748" x="6680200" y="3822700"/>
          <p14:tracePt t="83764" x="6788150" y="3752850"/>
          <p14:tracePt t="83781" x="7042150" y="3581400"/>
          <p14:tracePt t="83798" x="7175500" y="3441700"/>
          <p14:tracePt t="83815" x="7270750" y="3327400"/>
          <p14:tracePt t="83831" x="7302500" y="3244850"/>
          <p14:tracePt t="83848" x="7302500" y="3213100"/>
          <p14:tracePt t="83865" x="7302500" y="3187700"/>
          <p14:tracePt t="83881" x="7302500" y="3181350"/>
          <p14:tracePt t="83898" x="7289800" y="3181350"/>
          <p14:tracePt t="83915" x="7270750" y="3194050"/>
          <p14:tracePt t="83931" x="7200900" y="3263900"/>
          <p14:tracePt t="83948" x="7080250" y="3403600"/>
          <p14:tracePt t="83965" x="6775450" y="3683000"/>
          <p14:tracePt t="83982" x="6369050" y="4089400"/>
          <p14:tracePt t="83998" x="5695950" y="4667250"/>
          <p14:tracePt t="84015" x="4997450" y="5232400"/>
          <p14:tracePt t="84032" x="4197350" y="5829300"/>
          <p14:tracePt t="84050" x="3771900" y="6026150"/>
          <p14:tracePt t="84065" x="3314700" y="6140450"/>
          <p14:tracePt t="84082" x="2768600" y="6267450"/>
          <p14:tracePt t="84098" x="2279650" y="6413500"/>
          <p14:tracePt t="84115" x="1885950" y="6578600"/>
          <p14:tracePt t="84115" x="1727200" y="6635750"/>
          <p14:tracePt t="84132" x="1485900" y="6699250"/>
          <p14:tracePt t="84149" x="1371600" y="6718300"/>
          <p14:tracePt t="84165" x="1301750" y="6724650"/>
          <p14:tracePt t="84182" x="1282700" y="6724650"/>
          <p14:tracePt t="84199" x="1270000" y="6724650"/>
          <p14:tracePt t="84366" x="1276350" y="6724650"/>
          <p14:tracePt t="84374" x="1327150" y="6686550"/>
          <p14:tracePt t="84382" x="1422400" y="6610350"/>
          <p14:tracePt t="84383" x="1651000" y="6381750"/>
          <p14:tracePt t="84399" x="1905000" y="6127750"/>
          <p14:tracePt t="84415" x="2057400" y="5975350"/>
          <p14:tracePt t="84432" x="2228850" y="5765800"/>
          <p14:tracePt t="84449" x="2355850" y="5480050"/>
          <p14:tracePt t="84449" x="2413000" y="5314950"/>
          <p14:tracePt t="84466" x="2489200" y="5137150"/>
          <p14:tracePt t="84482" x="2533650" y="4984750"/>
          <p14:tracePt t="84499" x="2552700" y="4902200"/>
          <p14:tracePt t="84517" x="2571750" y="4826000"/>
          <p14:tracePt t="84533" x="2571750" y="4737100"/>
          <p14:tracePt t="84550" x="2571750" y="4648200"/>
          <p14:tracePt t="84566" x="2571750" y="4591050"/>
          <p14:tracePt t="84606" x="2565400" y="4591050"/>
          <p14:tracePt t="84622" x="2559050" y="4584700"/>
          <p14:tracePt t="84632" x="2552700" y="4584700"/>
          <p14:tracePt t="84633" x="2476500" y="4584700"/>
          <p14:tracePt t="84649" x="2349500" y="4622800"/>
          <p14:tracePt t="84666" x="2203450" y="4692650"/>
          <p14:tracePt t="84683" x="2025650" y="4762500"/>
          <p14:tracePt t="84699" x="1822450" y="4889500"/>
          <p14:tracePt t="84716" x="1695450" y="5016500"/>
          <p14:tracePt t="84733" x="1606550" y="5143500"/>
          <p14:tracePt t="84749" x="1517650" y="5314950"/>
          <p14:tracePt t="84767" x="1460500" y="5511800"/>
          <p14:tracePt t="84783" x="1447800" y="5816600"/>
          <p14:tracePt t="84801" x="1466850" y="6000750"/>
          <p14:tracePt t="84816" x="1504950" y="6089650"/>
          <p14:tracePt t="84833" x="1530350" y="6127750"/>
          <p14:tracePt t="84849" x="1619250" y="6165850"/>
          <p14:tracePt t="84866" x="1752600" y="6203950"/>
          <p14:tracePt t="84882" x="1949450" y="6223000"/>
          <p14:tracePt t="84899" x="2228850" y="6223000"/>
          <p14:tracePt t="84916" x="2393950" y="6203950"/>
          <p14:tracePt t="84933" x="2590800" y="6197600"/>
          <p14:tracePt t="84950" x="2762250" y="6184900"/>
          <p14:tracePt t="84966" x="2921000" y="6153150"/>
          <p14:tracePt t="84983" x="3054350" y="6108700"/>
          <p14:tracePt t="85000" x="3143250" y="6057900"/>
          <p14:tracePt t="85017" x="3225800" y="5937250"/>
          <p14:tracePt t="85034" x="3251200" y="5784850"/>
          <p14:tracePt t="85051" x="3270250" y="5575300"/>
          <p14:tracePt t="85068" x="3238500" y="5391150"/>
          <p14:tracePt t="85083" x="3194050" y="5295900"/>
          <p14:tracePt t="85100" x="3155950" y="5238750"/>
          <p14:tracePt t="85117" x="3092450" y="5168900"/>
          <p14:tracePt t="85134" x="2952750" y="5048250"/>
          <p14:tracePt t="85150" x="2813050" y="4972050"/>
          <p14:tracePt t="85167" x="2679700" y="4908550"/>
          <p14:tracePt t="85184" x="2476500" y="4857750"/>
          <p14:tracePt t="85200" x="2292350" y="4845050"/>
          <p14:tracePt t="85217" x="2159000" y="4864100"/>
          <p14:tracePt t="85233" x="1955800" y="4959350"/>
          <p14:tracePt t="85250" x="1847850" y="5067300"/>
          <p14:tracePt t="85267" x="1746250" y="5187950"/>
          <p14:tracePt t="85284" x="1689100" y="5340350"/>
          <p14:tracePt t="85300" x="1663700" y="5505450"/>
          <p14:tracePt t="85317" x="1663700" y="5657850"/>
          <p14:tracePt t="85334" x="1663700" y="5765800"/>
          <p14:tracePt t="85350" x="1670050" y="5842000"/>
          <p14:tracePt t="85367" x="1701800" y="5949950"/>
          <p14:tracePt t="85384" x="1720850" y="6026150"/>
          <p14:tracePt t="85401" x="1784350" y="6102350"/>
          <p14:tracePt t="85417" x="1885950" y="6210300"/>
          <p14:tracePt t="85434" x="2038350" y="6311900"/>
          <p14:tracePt t="85451" x="2178050" y="6407150"/>
          <p14:tracePt t="85467" x="2317750" y="6477000"/>
          <p14:tracePt t="85484" x="2381250" y="6502400"/>
          <p14:tracePt t="85501" x="2444750" y="6515100"/>
          <p14:tracePt t="85518" x="2533650" y="6521450"/>
          <p14:tracePt t="85534" x="2635250" y="6496050"/>
          <p14:tracePt t="85551" x="2743200" y="6438900"/>
          <p14:tracePt t="85568" x="2863850" y="6299200"/>
          <p14:tracePt t="85585" x="2914650" y="6203950"/>
          <p14:tracePt t="85601" x="2965450" y="6032500"/>
          <p14:tracePt t="85618" x="2984500" y="5848350"/>
          <p14:tracePt t="85634" x="2984500" y="5740400"/>
          <p14:tracePt t="85651" x="2984500" y="5670550"/>
          <p14:tracePt t="85667" x="2965450" y="5600700"/>
          <p14:tracePt t="85684" x="2927350" y="5530850"/>
          <p14:tracePt t="85702" x="2876550" y="5467350"/>
          <p14:tracePt t="85718" x="2768600" y="5372100"/>
          <p14:tracePt t="85735" x="2679700" y="5327650"/>
          <p14:tracePt t="85751" x="2628900" y="5308600"/>
          <p14:tracePt t="85768" x="2540000" y="5302250"/>
          <p14:tracePt t="85784" x="2406650" y="5283200"/>
          <p14:tracePt t="85801" x="2070100" y="5289550"/>
          <p14:tracePt t="85818" x="1771650" y="5384800"/>
          <p14:tracePt t="85835" x="1593850" y="5530850"/>
          <p14:tracePt t="85851" x="1460500" y="5664200"/>
          <p14:tracePt t="85868" x="1390650" y="5772150"/>
          <p14:tracePt t="85885" x="1384300" y="5797550"/>
          <p14:tracePt t="85901" x="1384300" y="5810250"/>
          <p14:tracePt t="85918" x="1403350" y="5822950"/>
          <p14:tracePt t="85935" x="1454150" y="5842000"/>
          <p14:tracePt t="85951" x="1562100" y="5867400"/>
          <p14:tracePt t="85969" x="1714500" y="5873750"/>
          <p14:tracePt t="85985" x="1885950" y="5873750"/>
          <p14:tracePt t="86002" x="2051050" y="5873750"/>
          <p14:tracePt t="86018" x="2171700" y="5842000"/>
          <p14:tracePt t="86035" x="2222500" y="5816600"/>
          <p14:tracePt t="86051" x="2241550" y="5797550"/>
          <p14:tracePt t="86068" x="2266950" y="5778500"/>
          <p14:tracePt t="86085" x="2279650" y="5746750"/>
          <p14:tracePt t="86102" x="2298700" y="5708650"/>
          <p14:tracePt t="86118" x="2311400" y="5664200"/>
          <p14:tracePt t="86135" x="2324100" y="5588000"/>
          <p14:tracePt t="86152" x="2330450" y="5543550"/>
          <p14:tracePt t="86168" x="2330450" y="5518150"/>
          <p14:tracePt t="86185" x="2330450" y="5511800"/>
          <p14:tracePt t="8624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nuclear potential</a:t>
            </a:r>
          </a:p>
          <a:p>
            <a:r>
              <a:rPr lang="en-US" dirty="0" smtClean="0"/>
              <a:t>What are the concepts behind the shell model</a:t>
            </a:r>
          </a:p>
          <a:p>
            <a:r>
              <a:rPr lang="en-US" dirty="0" smtClean="0"/>
              <a:t>What can be inferred from deviations in spin and parity from the shell model?</a:t>
            </a:r>
          </a:p>
          <a:p>
            <a:r>
              <a:rPr lang="en-US" dirty="0" smtClean="0"/>
              <a:t>How do nuclear shapes relate to quadrupole moments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3"/>
    </mc:Choice>
    <mc:Fallback xmlns="">
      <p:transition spd="slow" advTm="3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44" x="3086100" y="4660900"/>
          <p14:tracePt t="27697" x="3092450" y="4660900"/>
          <p14:tracePt t="27705" x="3130550" y="4667250"/>
          <p14:tracePt t="27719" x="3295650" y="4711700"/>
          <p14:tracePt t="27727" x="3441700" y="4756150"/>
          <p14:tracePt t="27743" x="3562350" y="4768850"/>
          <p14:tracePt t="27760" x="3606800" y="4768850"/>
          <p14:tracePt t="27767" x="3714750" y="4775200"/>
          <p14:tracePt t="27781" x="3797300" y="4787900"/>
          <p14:tracePt t="27797" x="3860800" y="4787900"/>
          <p14:tracePt t="27813" x="3943350" y="4775200"/>
          <p14:tracePt t="27827" x="4064000" y="4756150"/>
          <p14:tracePt t="27845" x="4330700" y="4692650"/>
          <p14:tracePt t="27860" x="4622800" y="4591050"/>
          <p14:tracePt t="27883" x="5035550" y="4413250"/>
          <p14:tracePt t="27899" x="5410200" y="4248150"/>
          <p14:tracePt t="27915" x="5689600" y="4095750"/>
          <p14:tracePt t="27927" x="5842000" y="3937000"/>
          <p14:tracePt t="27945" x="5975350" y="3803650"/>
          <p14:tracePt t="27961" x="6165850" y="3632200"/>
          <p14:tracePt t="27977" x="6286500" y="3530600"/>
          <p14:tracePt t="27994" x="6362700" y="3448050"/>
          <p14:tracePt t="28011" x="6432550" y="3371850"/>
          <p14:tracePt t="28027" x="6534150" y="3276600"/>
          <p14:tracePt t="28044" x="6629400" y="3206750"/>
          <p14:tracePt t="28061" x="6756400" y="3117850"/>
          <p14:tracePt t="28077" x="6826250" y="3067050"/>
          <p14:tracePt t="28094" x="6864350" y="3028950"/>
          <p14:tracePt t="28111" x="6915150" y="2965450"/>
          <p14:tracePt t="28127" x="6959600" y="2908300"/>
          <p14:tracePt t="28144" x="6985000" y="2870200"/>
          <p14:tracePt t="28161" x="6991350" y="2851150"/>
          <p14:tracePt t="28178" x="6991350" y="2844800"/>
          <p14:tracePt t="28241" x="6991350" y="2832100"/>
          <p14:tracePt t="28247" x="6991350" y="2819400"/>
          <p14:tracePt t="28255" x="6991350" y="2806700"/>
          <p14:tracePt t="28255" x="6985000" y="2794000"/>
          <p14:tracePt t="28263" x="6978650" y="2781300"/>
          <p14:tracePt t="28278" x="6959600" y="2755900"/>
          <p14:tracePt t="28294" x="6915150" y="2705100"/>
          <p14:tracePt t="28311" x="6838950" y="2660650"/>
          <p14:tracePt t="28328" x="6731000" y="2603500"/>
          <p14:tracePt t="28344" x="6616700" y="2514600"/>
          <p14:tracePt t="28361" x="6432550" y="2438400"/>
          <p14:tracePt t="28378" x="6235700" y="2381250"/>
          <p14:tracePt t="28378" x="6159500" y="2355850"/>
          <p14:tracePt t="28395" x="5943600" y="2292350"/>
          <p14:tracePt t="28411" x="5740400" y="2235200"/>
          <p14:tracePt t="28428" x="5543550" y="2190750"/>
          <p14:tracePt t="28445" x="5327650" y="2146300"/>
          <p14:tracePt t="28462" x="5124450" y="2114550"/>
          <p14:tracePt t="28478" x="4946650" y="2108200"/>
          <p14:tracePt t="28496" x="4756150" y="2101850"/>
          <p14:tracePt t="28512" x="4527550" y="2101850"/>
          <p14:tracePt t="28529" x="4349750" y="2108200"/>
          <p14:tracePt t="28546" x="4133850" y="2139950"/>
          <p14:tracePt t="28563" x="3930650" y="2152650"/>
          <p14:tracePt t="28579" x="3778250" y="2171700"/>
          <p14:tracePt t="28596" x="3619500" y="2190750"/>
          <p14:tracePt t="28613" x="3530600" y="2203450"/>
          <p14:tracePt t="28630" x="3454400" y="2228850"/>
          <p14:tracePt t="28646" x="3390900" y="2260600"/>
          <p14:tracePt t="28663" x="3327400" y="2286000"/>
          <p14:tracePt t="28679" x="3289300" y="2311400"/>
          <p14:tracePt t="28696" x="3175000" y="2381250"/>
          <p14:tracePt t="28714" x="3136900" y="2413000"/>
          <p14:tracePt t="28730" x="2990850" y="2482850"/>
          <p14:tracePt t="28746" x="2927350" y="2527300"/>
          <p14:tracePt t="28763" x="2876550" y="2578100"/>
          <p14:tracePt t="28780" x="2832100" y="2609850"/>
          <p14:tracePt t="28796" x="2794000" y="2641600"/>
          <p14:tracePt t="28813" x="2768600" y="2673350"/>
          <p14:tracePt t="28830" x="2762250" y="2705100"/>
          <p14:tracePt t="28846" x="2749550" y="2749550"/>
          <p14:tracePt t="28863" x="2749550" y="2800350"/>
          <p14:tracePt t="28880" x="2749550" y="2851150"/>
          <p14:tracePt t="28897" x="2762250" y="2901950"/>
          <p14:tracePt t="28913" x="2794000" y="2940050"/>
          <p14:tracePt t="28931" x="2825750" y="2984500"/>
          <p14:tracePt t="28946" x="2870200" y="3016250"/>
          <p14:tracePt t="28963" x="2971800" y="3067050"/>
          <p14:tracePt t="28981" x="3086100" y="3105150"/>
          <p14:tracePt t="28997" x="3232150" y="3149600"/>
          <p14:tracePt t="29013" x="3397250" y="3181350"/>
          <p14:tracePt t="29030" x="3613150" y="3200400"/>
          <p14:tracePt t="29047" x="3841750" y="3225800"/>
          <p14:tracePt t="29063" x="4152900" y="3225800"/>
          <p14:tracePt t="29080" x="4413250" y="3225800"/>
          <p14:tracePt t="29097" x="4699000" y="3213100"/>
          <p14:tracePt t="29114" x="4972050" y="3187700"/>
          <p14:tracePt t="29130" x="5308600" y="3143250"/>
          <p14:tracePt t="29147" x="5842000" y="3060700"/>
          <p14:tracePt t="29164" x="6210300" y="2990850"/>
          <p14:tracePt t="29180" x="6750050" y="2921000"/>
          <p14:tracePt t="29197" x="7086600" y="2863850"/>
          <p14:tracePt t="29213" x="7296150" y="2806700"/>
          <p14:tracePt t="29230" x="7410450" y="2768600"/>
          <p14:tracePt t="29247" x="7499350" y="2730500"/>
          <p14:tracePt t="29264" x="7543800" y="2705100"/>
          <p14:tracePt t="29280" x="7569200" y="2686050"/>
          <p14:tracePt t="29297" x="7581900" y="2673350"/>
          <p14:tracePt t="29368" x="7581900" y="2667000"/>
          <p14:tracePt t="29376" x="7581900" y="2660650"/>
          <p14:tracePt t="29389" x="7575550" y="2641600"/>
          <p14:tracePt t="29399" x="7569200" y="2628900"/>
          <p14:tracePt t="29399" x="7537450" y="2597150"/>
          <p14:tracePt t="29414" x="7473950" y="2546350"/>
          <p14:tracePt t="29431" x="7334250" y="2470150"/>
          <p14:tracePt t="29447" x="7181850" y="2400300"/>
          <p14:tracePt t="29464" x="6927850" y="2317750"/>
          <p14:tracePt t="29481" x="6432550" y="2228850"/>
          <p14:tracePt t="29498" x="5937250" y="2133600"/>
          <p14:tracePt t="29514" x="4959350" y="2019300"/>
          <p14:tracePt t="29531" x="4248150" y="1968500"/>
          <p14:tracePt t="29548" x="3778250" y="1968500"/>
          <p14:tracePt t="29564" x="3486150" y="1968500"/>
          <p14:tracePt t="29581" x="3289300" y="1974850"/>
          <p14:tracePt t="29597" x="3130550" y="1974850"/>
          <p14:tracePt t="29614" x="2965450" y="1981200"/>
          <p14:tracePt t="29631" x="2851150" y="2000250"/>
          <p14:tracePt t="29631" x="2794000" y="2012950"/>
          <p14:tracePt t="29648" x="2647950" y="2044700"/>
          <p14:tracePt t="29664" x="2533650" y="2089150"/>
          <p14:tracePt t="29681" x="2419350" y="2139950"/>
          <p14:tracePt t="29698" x="2336800" y="2178050"/>
          <p14:tracePt t="29714" x="2228850" y="2209800"/>
          <p14:tracePt t="29731" x="2108200" y="2247900"/>
          <p14:tracePt t="29748" x="2044700" y="2273300"/>
          <p14:tracePt t="29765" x="1974850" y="2311400"/>
          <p14:tracePt t="29781" x="1917700" y="2343150"/>
          <p14:tracePt t="29798" x="1873250" y="2374900"/>
          <p14:tracePt t="29814" x="1822450" y="2406650"/>
          <p14:tracePt t="29831" x="1790700" y="2432050"/>
          <p14:tracePt t="29848" x="1765300" y="2463800"/>
          <p14:tracePt t="29865" x="1739900" y="2495550"/>
          <p14:tracePt t="29882" x="1727200" y="2533650"/>
          <p14:tracePt t="29898" x="1714500" y="2578100"/>
          <p14:tracePt t="29915" x="1695450" y="2616200"/>
          <p14:tracePt t="29931" x="1682750" y="2654300"/>
          <p14:tracePt t="29948" x="1670050" y="2698750"/>
          <p14:tracePt t="29965" x="1657350" y="2762250"/>
          <p14:tracePt t="29981" x="1638300" y="2832100"/>
          <p14:tracePt t="29998" x="1631950" y="2876550"/>
          <p14:tracePt t="30015" x="1638300" y="2927350"/>
          <p14:tracePt t="30032" x="1663700" y="2984500"/>
          <p14:tracePt t="30048" x="1714500" y="3041650"/>
          <p14:tracePt t="30065" x="1752600" y="3067050"/>
          <p14:tracePt t="30082" x="1873250" y="3149600"/>
          <p14:tracePt t="30099" x="1968500" y="3187700"/>
          <p14:tracePt t="30115" x="2051050" y="3206750"/>
          <p14:tracePt t="30133" x="2165350" y="3232150"/>
          <p14:tracePt t="30149" x="2298700" y="3270250"/>
          <p14:tracePt t="30165" x="2457450" y="3295650"/>
          <p14:tracePt t="30182" x="2641600" y="3340100"/>
          <p14:tracePt t="30198" x="2889250" y="3346450"/>
          <p14:tracePt t="30215" x="3136900" y="3333750"/>
          <p14:tracePt t="30232" x="3333750" y="3314700"/>
          <p14:tracePt t="30249" x="3549650" y="3308350"/>
          <p14:tracePt t="30265" x="3727450" y="3289300"/>
          <p14:tracePt t="30282" x="3879850" y="3263900"/>
          <p14:tracePt t="30299" x="4032250" y="3238500"/>
          <p14:tracePt t="30315" x="4197350" y="3232150"/>
          <p14:tracePt t="30332" x="4324350" y="3219450"/>
          <p14:tracePt t="30349" x="4445000" y="3200400"/>
          <p14:tracePt t="30366" x="4591050" y="3175000"/>
          <p14:tracePt t="30384" x="4889500" y="3073400"/>
          <p14:tracePt t="30400" x="5080000" y="3035300"/>
          <p14:tracePt t="30417" x="5308600" y="2997200"/>
          <p14:tracePt t="30432" x="5518150" y="2959100"/>
          <p14:tracePt t="30449" x="5702300" y="2933700"/>
          <p14:tracePt t="30465" x="5886450" y="2908300"/>
          <p14:tracePt t="30482" x="6083300" y="2901950"/>
          <p14:tracePt t="30499" x="6311900" y="2901950"/>
          <p14:tracePt t="30516" x="6597650" y="2882900"/>
          <p14:tracePt t="30533" x="6718300" y="2876550"/>
          <p14:tracePt t="30549" x="6832600" y="2876550"/>
          <p14:tracePt t="30566" x="6934200" y="2876550"/>
          <p14:tracePt t="30582" x="7023100" y="2882900"/>
          <p14:tracePt t="30599" x="7092950" y="2889250"/>
          <p14:tracePt t="30617" x="7213600" y="2895600"/>
          <p14:tracePt t="30633" x="7334250" y="2895600"/>
          <p14:tracePt t="30649" x="7505700" y="2895600"/>
          <p14:tracePt t="30666" x="7645400" y="2895600"/>
          <p14:tracePt t="30683" x="7854950" y="2895600"/>
          <p14:tracePt t="30699" x="8045450" y="2908300"/>
          <p14:tracePt t="30716" x="8261350" y="2927350"/>
          <p14:tracePt t="30733" x="8382000" y="2927350"/>
          <p14:tracePt t="30733" x="8401050" y="2927350"/>
          <p14:tracePt t="30750" x="8439150" y="2927350"/>
          <p14:tracePt t="30766" x="8458200" y="2921000"/>
          <p14:tracePt t="30783" x="8483600" y="2914650"/>
          <p14:tracePt t="30799" x="8515350" y="2901950"/>
          <p14:tracePt t="30816" x="8528050" y="2895600"/>
          <p14:tracePt t="30833" x="8553450" y="2876550"/>
          <p14:tracePt t="30851" x="8591550" y="2832100"/>
          <p14:tracePt t="30866" x="8623300" y="2813050"/>
          <p14:tracePt t="30883" x="8642350" y="2781300"/>
          <p14:tracePt t="30900" x="8674100" y="2749550"/>
          <p14:tracePt t="30916" x="8686800" y="2724150"/>
          <p14:tracePt t="30933" x="8693150" y="2692400"/>
          <p14:tracePt t="30950" x="8699500" y="2679700"/>
          <p14:tracePt t="30967" x="8712200" y="2654300"/>
          <p14:tracePt t="30983" x="8712200" y="2597150"/>
          <p14:tracePt t="31000" x="8712200" y="2559050"/>
          <p14:tracePt t="31016" x="8712200" y="2546350"/>
          <p14:tracePt t="31033" x="8705850" y="2533650"/>
          <p14:tracePt t="31050" x="8693150" y="2508250"/>
          <p14:tracePt t="31066" x="8661400" y="2482850"/>
          <p14:tracePt t="31083" x="8515350" y="2400300"/>
          <p14:tracePt t="31100" x="8401050" y="2343150"/>
          <p14:tracePt t="31117" x="8305800" y="2311400"/>
          <p14:tracePt t="31133" x="8197850" y="2260600"/>
          <p14:tracePt t="31150" x="8058150" y="2235200"/>
          <p14:tracePt t="31167" x="7823200" y="2184400"/>
          <p14:tracePt t="31183" x="7366000" y="2095500"/>
          <p14:tracePt t="31200" x="6775450" y="2000250"/>
          <p14:tracePt t="31217" x="6375400" y="1949450"/>
          <p14:tracePt t="31234" x="6115050" y="1892300"/>
          <p14:tracePt t="31250" x="5689600" y="1816100"/>
          <p14:tracePt t="31267" x="5245100" y="1752600"/>
          <p14:tracePt t="31284" x="4959350" y="1720850"/>
          <p14:tracePt t="31300" x="4679950" y="1720850"/>
          <p14:tracePt t="31318" x="4476750" y="1720850"/>
          <p14:tracePt t="31334" x="4292600" y="1720850"/>
          <p14:tracePt t="31351" x="4038600" y="1733550"/>
          <p14:tracePt t="31367" x="3822700" y="1752600"/>
          <p14:tracePt t="31384" x="3594100" y="1778000"/>
          <p14:tracePt t="31400" x="3397250" y="1822450"/>
          <p14:tracePt t="31400" x="3302000" y="1841500"/>
          <p14:tracePt t="31418" x="3092450" y="1898650"/>
          <p14:tracePt t="31434" x="2908300" y="1930400"/>
          <p14:tracePt t="31451" x="2743200" y="1962150"/>
          <p14:tracePt t="31467" x="2565400" y="1987550"/>
          <p14:tracePt t="31484" x="2463800" y="2019300"/>
          <p14:tracePt t="31501" x="2349500" y="2044700"/>
          <p14:tracePt t="31517" x="2286000" y="2076450"/>
          <p14:tracePt t="31534" x="2184400" y="2127250"/>
          <p14:tracePt t="31551" x="2076450" y="2178050"/>
          <p14:tracePt t="31567" x="1943100" y="2228850"/>
          <p14:tracePt t="31584" x="1822450" y="2286000"/>
          <p14:tracePt t="31601" x="1720850" y="2330450"/>
          <p14:tracePt t="31617" x="1644650" y="2349500"/>
          <p14:tracePt t="31634" x="1562100" y="2381250"/>
          <p14:tracePt t="31651" x="1511300" y="2400300"/>
          <p14:tracePt t="31668" x="1485900" y="2413000"/>
          <p14:tracePt t="31684" x="1466850" y="2432050"/>
          <p14:tracePt t="31700" x="1460500" y="2451100"/>
          <p14:tracePt t="31717" x="1428750" y="2489200"/>
          <p14:tracePt t="31734" x="1371600" y="2540000"/>
          <p14:tracePt t="31751" x="1301750" y="2609850"/>
          <p14:tracePt t="31768" x="1270000" y="2641600"/>
          <p14:tracePt t="31784" x="1263650" y="2667000"/>
          <p14:tracePt t="31802" x="1250950" y="2698750"/>
          <p14:tracePt t="31818" x="1244600" y="2730500"/>
          <p14:tracePt t="31834" x="1238250" y="2768600"/>
          <p14:tracePt t="31851" x="1238250" y="2806700"/>
          <p14:tracePt t="31868" x="1225550" y="2882900"/>
          <p14:tracePt t="31885" x="1225550" y="2952750"/>
          <p14:tracePt t="31902" x="1244600" y="3048000"/>
          <p14:tracePt t="31918" x="1289050" y="3143250"/>
          <p14:tracePt t="31935" x="1333500" y="3206750"/>
          <p14:tracePt t="31951" x="1384300" y="3257550"/>
          <p14:tracePt t="31968" x="1441450" y="3302000"/>
          <p14:tracePt t="31985" x="1485900" y="3327400"/>
          <p14:tracePt t="32001" x="1631950" y="3409950"/>
          <p14:tracePt t="32018" x="1727200" y="3448050"/>
          <p14:tracePt t="32035" x="1879600" y="3492500"/>
          <p14:tracePt t="32052" x="2076450" y="3517900"/>
          <p14:tracePt t="32068" x="2286000" y="3536950"/>
          <p14:tracePt t="32085" x="2603500" y="3536950"/>
          <p14:tracePt t="32102" x="2768600" y="3536950"/>
          <p14:tracePt t="32119" x="2870200" y="3530600"/>
          <p14:tracePt t="32135" x="3009900" y="3517900"/>
          <p14:tracePt t="32152" x="3175000" y="3511550"/>
          <p14:tracePt t="32169" x="3359150" y="3492500"/>
          <p14:tracePt t="32185" x="3600450" y="3454400"/>
          <p14:tracePt t="32202" x="4064000" y="3390900"/>
          <p14:tracePt t="32219" x="4343400" y="3371850"/>
          <p14:tracePt t="32235" x="4565650" y="3333750"/>
          <p14:tracePt t="32252" x="4730750" y="3327400"/>
          <p14:tracePt t="32269" x="4914900" y="3308350"/>
          <p14:tracePt t="32285" x="5130800" y="3282950"/>
          <p14:tracePt t="32302" x="5378450" y="3244850"/>
          <p14:tracePt t="32319" x="5588000" y="3206750"/>
          <p14:tracePt t="32335" x="5892800" y="3181350"/>
          <p14:tracePt t="32352" x="6089650" y="3162300"/>
          <p14:tracePt t="32369" x="6261100" y="3143250"/>
          <p14:tracePt t="32385" x="6388100" y="3117850"/>
          <p14:tracePt t="32403" x="6527800" y="3105150"/>
          <p14:tracePt t="32419" x="6756400" y="3086100"/>
          <p14:tracePt t="32437" x="6921500" y="3060700"/>
          <p14:tracePt t="32452" x="7080250" y="3041650"/>
          <p14:tracePt t="32469" x="7219950" y="3016250"/>
          <p14:tracePt t="32485" x="7353300" y="2984500"/>
          <p14:tracePt t="32502" x="7480300" y="2959100"/>
          <p14:tracePt t="32519" x="7588250" y="2940050"/>
          <p14:tracePt t="32536" x="7778750" y="2927350"/>
          <p14:tracePt t="32553" x="7886700" y="2921000"/>
          <p14:tracePt t="32570" x="7969250" y="2901950"/>
          <p14:tracePt t="32586" x="8051800" y="2870200"/>
          <p14:tracePt t="32602" x="8134350" y="2851150"/>
          <p14:tracePt t="32619" x="8229600" y="2813050"/>
          <p14:tracePt t="32636" x="8293100" y="2781300"/>
          <p14:tracePt t="32653" x="8337550" y="2768600"/>
          <p14:tracePt t="32669" x="8369300" y="2749550"/>
          <p14:tracePt t="32686" x="8388350" y="2736850"/>
          <p14:tracePt t="32703" x="8413750" y="2717800"/>
          <p14:tracePt t="32719" x="8439150" y="2698750"/>
          <p14:tracePt t="32737" x="8445500" y="2686050"/>
          <p14:tracePt t="32824" x="8439150" y="2673350"/>
          <p14:tracePt t="32832" x="8426450" y="2660650"/>
          <p14:tracePt t="32840" x="8413750" y="2647950"/>
          <p14:tracePt t="32848" x="8401050" y="2628900"/>
          <p14:tracePt t="32856" x="8318500" y="2597150"/>
          <p14:tracePt t="32870" x="8178800" y="2533650"/>
          <p14:tracePt t="32886" x="7848600" y="2419350"/>
          <p14:tracePt t="32903" x="7524750" y="2292350"/>
          <p14:tracePt t="32920" x="7016750" y="2139950"/>
          <p14:tracePt t="32936" x="6597650" y="2038350"/>
          <p14:tracePt t="32954" x="6292850" y="1962150"/>
          <p14:tracePt t="32970" x="6096000" y="1917700"/>
          <p14:tracePt t="32987" x="5930900" y="1892300"/>
          <p14:tracePt t="33003" x="5715000" y="1873250"/>
          <p14:tracePt t="33020" x="5556250" y="1860550"/>
          <p14:tracePt t="33036" x="5334000" y="1841500"/>
          <p14:tracePt t="33053" x="5029200" y="1809750"/>
          <p14:tracePt t="33070" x="4718050" y="1765300"/>
          <p14:tracePt t="33087" x="4362450" y="1765300"/>
          <p14:tracePt t="33087" x="4140200" y="1765300"/>
          <p14:tracePt t="33104" x="3873500" y="1765300"/>
          <p14:tracePt t="33120" x="3644900" y="1765300"/>
          <p14:tracePt t="33137" x="3441700" y="1778000"/>
          <p14:tracePt t="33153" x="3295650" y="1790700"/>
          <p14:tracePt t="33170" x="3143250" y="1822450"/>
          <p14:tracePt t="33187" x="3009900" y="1854200"/>
          <p14:tracePt t="33204" x="2863850" y="1885950"/>
          <p14:tracePt t="33221" x="2647950" y="1955800"/>
          <p14:tracePt t="33237" x="2470150" y="2019300"/>
          <p14:tracePt t="33254" x="2266950" y="2108200"/>
          <p14:tracePt t="33270" x="2038350" y="2203450"/>
          <p14:tracePt t="33287" x="1828800" y="2311400"/>
          <p14:tracePt t="33303" x="1631950" y="2355850"/>
          <p14:tracePt t="33320" x="1466850" y="2400300"/>
          <p14:tracePt t="33337" x="1352550" y="2444750"/>
          <p14:tracePt t="33354" x="1301750" y="2463800"/>
          <p14:tracePt t="33371" x="1270000" y="2482850"/>
          <p14:tracePt t="33387" x="1225550" y="2514600"/>
          <p14:tracePt t="33404" x="1162050" y="2552700"/>
          <p14:tracePt t="33420" x="1123950" y="2584450"/>
          <p14:tracePt t="33420" x="1111250" y="2590800"/>
          <p14:tracePt t="33439" x="1104900" y="2603500"/>
          <p14:tracePt t="33454" x="1098550" y="2622550"/>
          <p14:tracePt t="33471" x="1085850" y="2654300"/>
          <p14:tracePt t="33487" x="1073150" y="2686050"/>
          <p14:tracePt t="33505" x="1073150" y="2717800"/>
          <p14:tracePt t="33521" x="1073150" y="2736850"/>
          <p14:tracePt t="33537" x="1085850" y="2768600"/>
          <p14:tracePt t="33554" x="1117600" y="2819400"/>
          <p14:tracePt t="33571" x="1168400" y="2851150"/>
          <p14:tracePt t="33587" x="1212850" y="2882900"/>
          <p14:tracePt t="33604" x="1270000" y="2927350"/>
          <p14:tracePt t="33621" x="1333500" y="2965450"/>
          <p14:tracePt t="33638" x="1428750" y="2997200"/>
          <p14:tracePt t="33654" x="1574800" y="3041650"/>
          <p14:tracePt t="33671" x="1784350" y="3092450"/>
          <p14:tracePt t="33688" x="1943100" y="3130550"/>
          <p14:tracePt t="33704" x="2076450" y="3162300"/>
          <p14:tracePt t="33721" x="2228850" y="3187700"/>
          <p14:tracePt t="33738" x="2387600" y="3206750"/>
          <p14:tracePt t="33754" x="2578100" y="3213100"/>
          <p14:tracePt t="33771" x="3022600" y="3206750"/>
          <p14:tracePt t="33788" x="3536950" y="3124200"/>
          <p14:tracePt t="33804" x="4108450" y="3054350"/>
          <p14:tracePt t="33821" x="4483100" y="3009900"/>
          <p14:tracePt t="33838" x="4730750" y="2997200"/>
          <p14:tracePt t="33855" x="4959350" y="2978150"/>
          <p14:tracePt t="33871" x="5226050" y="2978150"/>
          <p14:tracePt t="33888" x="5359400" y="2971800"/>
          <p14:tracePt t="33905" x="5549900" y="2971800"/>
          <p14:tracePt t="33921" x="5829300" y="2940050"/>
          <p14:tracePt t="33939" x="6096000" y="2914650"/>
          <p14:tracePt t="33955" x="6292850" y="2870200"/>
          <p14:tracePt t="33971" x="6445250" y="2851150"/>
          <p14:tracePt t="33988" x="6534150" y="2851150"/>
          <p14:tracePt t="34005" x="6680200" y="2857500"/>
          <p14:tracePt t="34021" x="6769100" y="2876550"/>
          <p14:tracePt t="34038" x="6870700" y="2882900"/>
          <p14:tracePt t="34055" x="6959600" y="2882900"/>
          <p14:tracePt t="34072" x="7099300" y="2882900"/>
          <p14:tracePt t="34088" x="7264400" y="2863850"/>
          <p14:tracePt t="34105" x="7461250" y="2863850"/>
          <p14:tracePt t="34122" x="7594600" y="2857500"/>
          <p14:tracePt t="34138" x="7759700" y="2838450"/>
          <p14:tracePt t="34155" x="7912100" y="2813050"/>
          <p14:tracePt t="34172" x="8045450" y="2774950"/>
          <p14:tracePt t="34189" x="8153400" y="2736850"/>
          <p14:tracePt t="34205" x="8204200" y="2711450"/>
          <p14:tracePt t="34222" x="8229600" y="2679700"/>
          <p14:tracePt t="34238" x="8229600" y="2660650"/>
          <p14:tracePt t="34255" x="8229600" y="2654300"/>
          <p14:tracePt t="34272" x="8223250" y="2635250"/>
          <p14:tracePt t="34289" x="8204200" y="2622550"/>
          <p14:tracePt t="34305" x="8166100" y="2590800"/>
          <p14:tracePt t="34322" x="8128000" y="2565400"/>
          <p14:tracePt t="34339" x="8020050" y="2514600"/>
          <p14:tracePt t="34355" x="7874000" y="2482850"/>
          <p14:tracePt t="34372" x="7512050" y="2387600"/>
          <p14:tracePt t="34389" x="6940550" y="2228850"/>
          <p14:tracePt t="34406" x="6419850" y="2120900"/>
          <p14:tracePt t="34422" x="5949950" y="2025650"/>
          <p14:tracePt t="34439" x="5486400" y="1949450"/>
          <p14:tracePt t="34456" x="5175250" y="1905000"/>
          <p14:tracePt t="34472" x="4984750" y="1873250"/>
          <p14:tracePt t="34489" x="4787900" y="1841500"/>
          <p14:tracePt t="34505" x="4648200" y="1835150"/>
          <p14:tracePt t="34523" x="4464050" y="1835150"/>
          <p14:tracePt t="34539" x="4248150" y="1835150"/>
          <p14:tracePt t="34556" x="3886200" y="1847850"/>
          <p14:tracePt t="34572" x="3587750" y="1866900"/>
          <p14:tracePt t="34589" x="3244850" y="1879600"/>
          <p14:tracePt t="34606" x="2927350" y="1873250"/>
          <p14:tracePt t="34622" x="2749550" y="1873250"/>
          <p14:tracePt t="34639" x="2635250" y="1873250"/>
          <p14:tracePt t="34656" x="2546350" y="1885950"/>
          <p14:tracePt t="34673" x="2451100" y="1905000"/>
          <p14:tracePt t="34689" x="2317750" y="1993900"/>
          <p14:tracePt t="34706" x="2209800" y="2057400"/>
          <p14:tracePt t="34723" x="2095500" y="2120900"/>
          <p14:tracePt t="34739" x="1955800" y="2178050"/>
          <p14:tracePt t="34756" x="1860550" y="2228850"/>
          <p14:tracePt t="34773" x="1765300" y="2266950"/>
          <p14:tracePt t="34789" x="1568450" y="2368550"/>
          <p14:tracePt t="34806" x="1428750" y="2432050"/>
          <p14:tracePt t="34823" x="1301750" y="2508250"/>
          <p14:tracePt t="34839" x="1212850" y="2559050"/>
          <p14:tracePt t="34856" x="1168400" y="2590800"/>
          <p14:tracePt t="34874" x="1149350" y="2603500"/>
          <p14:tracePt t="34890" x="1143000" y="2609850"/>
          <p14:tracePt t="3517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2202" b="11901"/>
          <a:stretch>
            <a:fillRect/>
          </a:stretch>
        </p:blipFill>
        <p:spPr bwMode="auto">
          <a:xfrm>
            <a:off x="4724400" y="1676400"/>
            <a:ext cx="4419600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Force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48768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Nuclear </a:t>
            </a:r>
            <a:r>
              <a:rPr lang="en-US" sz="1800" dirty="0" smtClean="0"/>
              <a:t>force has short </a:t>
            </a:r>
            <a:r>
              <a:rPr lang="en-US" sz="1800" dirty="0"/>
              <a:t>range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Range of a nucleon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Nuclear </a:t>
            </a:r>
            <a:r>
              <a:rPr lang="en-US" sz="1800" dirty="0"/>
              <a:t>force is strongly attractive and forms a dense nucleus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Nuclear </a:t>
            </a:r>
            <a:r>
              <a:rPr lang="en-US" sz="1800" dirty="0"/>
              <a:t>force has a repulsive core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Below a distance (0.5 fm) nuclear force becomes repulsive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Force </a:t>
            </a:r>
            <a:r>
              <a:rPr lang="en-US" sz="1800" dirty="0"/>
              <a:t>between two nucleons has two components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spherically </a:t>
            </a:r>
            <a:r>
              <a:rPr lang="en-US" sz="1800" dirty="0"/>
              <a:t>symmetric central force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asymmetric tensor force </a:t>
            </a:r>
            <a:endParaRPr lang="en-US" sz="1800" dirty="0" smtClean="0"/>
          </a:p>
          <a:p>
            <a:pPr lvl="2">
              <a:lnSpc>
                <a:spcPct val="80000"/>
              </a:lnSpc>
            </a:pPr>
            <a:r>
              <a:rPr lang="en-US" sz="1800" dirty="0" smtClean="0"/>
              <a:t>Spin dependent force between nucleons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Consider </a:t>
            </a:r>
            <a:r>
              <a:rPr lang="en-US" sz="1800" baseline="30000" dirty="0"/>
              <a:t>2</a:t>
            </a:r>
            <a:r>
              <a:rPr lang="en-US" sz="1800" dirty="0"/>
              <a:t>H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Proton and neutron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Parallel spin </a:t>
            </a:r>
            <a:r>
              <a:rPr lang="en-US" sz="1800" baseline="30000" dirty="0"/>
              <a:t>3</a:t>
            </a:r>
            <a:r>
              <a:rPr lang="en-US" sz="1800" dirty="0"/>
              <a:t>S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Can be in excited state, </a:t>
            </a:r>
            <a:r>
              <a:rPr lang="en-US" sz="1800" baseline="30000" dirty="0"/>
              <a:t>3</a:t>
            </a:r>
            <a:r>
              <a:rPr lang="en-US" sz="1800" dirty="0"/>
              <a:t>D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Antiparellel is unbound </a:t>
            </a:r>
            <a:r>
              <a:rPr lang="en-US" sz="1800" baseline="30000" dirty="0"/>
              <a:t>1</a:t>
            </a:r>
            <a:r>
              <a:rPr lang="en-US" sz="1800" dirty="0"/>
              <a:t>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3"/>
    </mc:Choice>
    <mc:Fallback xmlns="">
      <p:transition spd="slow" advTm="6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42" x="3568700" y="2070100"/>
          <p14:tracePt t="18534" x="3568700" y="2063750"/>
          <p14:tracePt t="18604" x="3568700" y="2051050"/>
          <p14:tracePt t="18616" x="3568700" y="2038350"/>
          <p14:tracePt t="18628" x="3575050" y="2025650"/>
          <p14:tracePt t="18636" x="3575050" y="2019300"/>
          <p14:tracePt t="18652" x="3575050" y="2012950"/>
          <p14:tracePt t="18660" x="3575050" y="1981200"/>
          <p14:tracePt t="18675" x="3568700" y="1962150"/>
          <p14:tracePt t="18698" x="3549650" y="1930400"/>
          <p14:tracePt t="18714" x="3524250" y="1905000"/>
          <p14:tracePt t="18730" x="3460750" y="1866900"/>
          <p14:tracePt t="18744" x="3371850" y="1828800"/>
          <p14:tracePt t="18760" x="3244850" y="1778000"/>
          <p14:tracePt t="18776" x="3079750" y="1739900"/>
          <p14:tracePt t="18792" x="2895600" y="1708150"/>
          <p14:tracePt t="18808" x="2508250" y="1619250"/>
          <p14:tracePt t="18830" x="2273300" y="1568450"/>
          <p14:tracePt t="18846" x="2095500" y="1543050"/>
          <p14:tracePt t="18862" x="1974850" y="1524000"/>
          <p14:tracePt t="18875" x="1816100" y="1504950"/>
          <p14:tracePt t="18891" x="1727200" y="1498600"/>
          <p14:tracePt t="18891" x="1682750" y="1498600"/>
          <p14:tracePt t="18908" x="1587500" y="1492250"/>
          <p14:tracePt t="18925" x="1504950" y="1492250"/>
          <p14:tracePt t="18942" x="1441450" y="1492250"/>
          <p14:tracePt t="18958" x="1384300" y="1492250"/>
          <p14:tracePt t="18975" x="1289050" y="1492250"/>
          <p14:tracePt t="18991" x="1187450" y="1492250"/>
          <p14:tracePt t="19008" x="1016000" y="1492250"/>
          <p14:tracePt t="19025" x="920750" y="1517650"/>
          <p14:tracePt t="19042" x="819150" y="1530350"/>
          <p14:tracePt t="19058" x="762000" y="1536700"/>
          <p14:tracePt t="19075" x="730250" y="1549400"/>
          <p14:tracePt t="19092" x="717550" y="1555750"/>
          <p14:tracePt t="19108" x="704850" y="1562100"/>
          <p14:tracePt t="19125" x="698500" y="1574800"/>
          <p14:tracePt t="19142" x="679450" y="1619250"/>
          <p14:tracePt t="19159" x="673100" y="1651000"/>
          <p14:tracePt t="19175" x="660400" y="1676400"/>
          <p14:tracePt t="19192" x="660400" y="1714500"/>
          <p14:tracePt t="19208" x="660400" y="1746250"/>
          <p14:tracePt t="19225" x="660400" y="1784350"/>
          <p14:tracePt t="19242" x="673100" y="1822450"/>
          <p14:tracePt t="19259" x="704850" y="1860550"/>
          <p14:tracePt t="19275" x="742950" y="1898650"/>
          <p14:tracePt t="19292" x="850900" y="1955800"/>
          <p14:tracePt t="19309" x="996950" y="2038350"/>
          <p14:tracePt t="19325" x="1111250" y="2076450"/>
          <p14:tracePt t="19342" x="1231900" y="2120900"/>
          <p14:tracePt t="19359" x="1339850" y="2146300"/>
          <p14:tracePt t="19376" x="1473200" y="2171700"/>
          <p14:tracePt t="19392" x="1600200" y="2184400"/>
          <p14:tracePt t="19409" x="1758950" y="2197100"/>
          <p14:tracePt t="19426" x="1943100" y="2190750"/>
          <p14:tracePt t="19442" x="2082800" y="2184400"/>
          <p14:tracePt t="19459" x="2222500" y="2178050"/>
          <p14:tracePt t="19476" x="2432050" y="2178050"/>
          <p14:tracePt t="19493" x="2540000" y="2178050"/>
          <p14:tracePt t="19509" x="2616200" y="2178050"/>
          <p14:tracePt t="19526" x="2717800" y="2178050"/>
          <p14:tracePt t="19542" x="2851150" y="2159000"/>
          <p14:tracePt t="19559" x="2946400" y="2152650"/>
          <p14:tracePt t="19576" x="3155950" y="2133600"/>
          <p14:tracePt t="19592" x="3289300" y="2108200"/>
          <p14:tracePt t="19609" x="3390900" y="2095500"/>
          <p14:tracePt t="19626" x="3473450" y="2063750"/>
          <p14:tracePt t="19643" x="3562350" y="2032000"/>
          <p14:tracePt t="19659" x="3663950" y="2006600"/>
          <p14:tracePt t="19676" x="3778250" y="1974850"/>
          <p14:tracePt t="19693" x="3911600" y="1955800"/>
          <p14:tracePt t="19709" x="4184650" y="1911350"/>
          <p14:tracePt t="19726" x="4305300" y="1892300"/>
          <p14:tracePt t="19743" x="4400550" y="1866900"/>
          <p14:tracePt t="19760" x="4502150" y="1860550"/>
          <p14:tracePt t="19776" x="4591050" y="1854200"/>
          <p14:tracePt t="19793" x="4660900" y="1847850"/>
          <p14:tracePt t="19793" x="4692650" y="1847850"/>
          <p14:tracePt t="19811" x="4711700" y="1841500"/>
          <p14:tracePt t="19827" x="4724400" y="1841500"/>
          <p14:tracePt t="19934" x="4724400" y="1835150"/>
          <p14:tracePt t="19952" x="4679950" y="1803400"/>
          <p14:tracePt t="19958" x="4616450" y="1771650"/>
          <p14:tracePt t="19976" x="4457700" y="1682750"/>
          <p14:tracePt t="19977" x="4279900" y="1612900"/>
          <p14:tracePt t="19993" x="4102100" y="1555750"/>
          <p14:tracePt t="20010" x="3892550" y="1504950"/>
          <p14:tracePt t="20026" x="3702050" y="1441450"/>
          <p14:tracePt t="20043" x="3397250" y="1384300"/>
          <p14:tracePt t="20060" x="3168650" y="1358900"/>
          <p14:tracePt t="20076" x="3003550" y="1333500"/>
          <p14:tracePt t="20094" x="2774950" y="1314450"/>
          <p14:tracePt t="20110" x="2571750" y="1314450"/>
          <p14:tracePt t="20127" x="2387600" y="1295400"/>
          <p14:tracePt t="20143" x="2159000" y="1295400"/>
          <p14:tracePt t="20160" x="2076450" y="1308100"/>
          <p14:tracePt t="20177" x="2012950" y="1327150"/>
          <p14:tracePt t="20194" x="1911350" y="1358900"/>
          <p14:tracePt t="20210" x="1765300" y="1384300"/>
          <p14:tracePt t="20227" x="1619250" y="1435100"/>
          <p14:tracePt t="20244" x="1460500" y="1485900"/>
          <p14:tracePt t="20260" x="1301750" y="1536700"/>
          <p14:tracePt t="20277" x="1225550" y="1574800"/>
          <p14:tracePt t="20294" x="1149350" y="1612900"/>
          <p14:tracePt t="20310" x="1085850" y="1644650"/>
          <p14:tracePt t="20328" x="1009650" y="1682750"/>
          <p14:tracePt t="20344" x="927100" y="1714500"/>
          <p14:tracePt t="20361" x="825500" y="1752600"/>
          <p14:tracePt t="20377" x="793750" y="1778000"/>
          <p14:tracePt t="20377" x="774700" y="1790700"/>
          <p14:tracePt t="20394" x="762000" y="1803400"/>
          <p14:tracePt t="20410" x="762000" y="1816100"/>
          <p14:tracePt t="20427" x="755650" y="1822450"/>
          <p14:tracePt t="20444" x="742950" y="1828800"/>
          <p14:tracePt t="20461" x="736600" y="1841500"/>
          <p14:tracePt t="20477" x="730250" y="1860550"/>
          <p14:tracePt t="20494" x="717550" y="1885950"/>
          <p14:tracePt t="20511" x="692150" y="1917700"/>
          <p14:tracePt t="20527" x="679450" y="1955800"/>
          <p14:tracePt t="20544" x="673100" y="1968500"/>
          <p14:tracePt t="20561" x="673100" y="2000250"/>
          <p14:tracePt t="20578" x="692150" y="2025650"/>
          <p14:tracePt t="20594" x="723900" y="2057400"/>
          <p14:tracePt t="20611" x="793750" y="2089150"/>
          <p14:tracePt t="20628" x="869950" y="2101850"/>
          <p14:tracePt t="20644" x="1003300" y="2114550"/>
          <p14:tracePt t="20661" x="1257300" y="2133600"/>
          <p14:tracePt t="20678" x="1670050" y="2159000"/>
          <p14:tracePt t="20694" x="2139950" y="2184400"/>
          <p14:tracePt t="20711" x="2768600" y="2197100"/>
          <p14:tracePt t="20729" x="3054350" y="2197100"/>
          <p14:tracePt t="20745" x="3263900" y="2190750"/>
          <p14:tracePt t="20761" x="3422650" y="2171700"/>
          <p14:tracePt t="20778" x="3536950" y="2165350"/>
          <p14:tracePt t="20794" x="3644900" y="2159000"/>
          <p14:tracePt t="20811" x="3778250" y="2159000"/>
          <p14:tracePt t="20811" x="3841750" y="2159000"/>
          <p14:tracePt t="20828" x="3975100" y="2159000"/>
          <p14:tracePt t="20845" x="4127500" y="2139950"/>
          <p14:tracePt t="20861" x="4216400" y="2127250"/>
          <p14:tracePt t="20878" x="4298950" y="2101850"/>
          <p14:tracePt t="20895" x="4356100" y="2082800"/>
          <p14:tracePt t="20911" x="4400550" y="2070100"/>
          <p14:tracePt t="20928" x="4464050" y="2057400"/>
          <p14:tracePt t="20945" x="4502150" y="2044700"/>
          <p14:tracePt t="20961" x="4527550" y="2025650"/>
          <p14:tracePt t="20979" x="4533900" y="2019300"/>
          <p14:tracePt t="20995" x="4540250" y="2012950"/>
          <p14:tracePt t="21011" x="4540250" y="2006600"/>
          <p14:tracePt t="21028" x="4540250" y="2000250"/>
          <p14:tracePt t="21045" x="4540250" y="1987550"/>
          <p14:tracePt t="21062" x="4464050" y="1898650"/>
          <p14:tracePt t="21078" x="4311650" y="1790700"/>
          <p14:tracePt t="21095" x="4089400" y="1689100"/>
          <p14:tracePt t="21112" x="3778250" y="1549400"/>
          <p14:tracePt t="21128" x="3397250" y="1416050"/>
          <p14:tracePt t="21145" x="2863850" y="1244600"/>
          <p14:tracePt t="21162" x="2260600" y="1130300"/>
          <p14:tracePt t="21179" x="1409700" y="1022350"/>
          <p14:tracePt t="21195" x="1047750" y="1009650"/>
          <p14:tracePt t="21213" x="666750" y="1016000"/>
          <p14:tracePt t="21229" x="304800" y="1085850"/>
          <p14:tracePt t="21245" x="152400" y="1136650"/>
          <p14:tracePt t="21262" x="25400" y="1206500"/>
          <p14:tracePt t="21278" x="0" y="1270000"/>
          <p14:tracePt t="21295" x="0" y="1314450"/>
          <p14:tracePt t="21312" x="0" y="1384300"/>
          <p14:tracePt t="21330" x="0" y="1416050"/>
          <p14:tracePt t="21345" x="0" y="1441450"/>
          <p14:tracePt t="21362" x="0" y="1485900"/>
          <p14:tracePt t="21379" x="0" y="1524000"/>
          <p14:tracePt t="21395" x="0" y="1568450"/>
          <p14:tracePt t="21412" x="0" y="1574800"/>
          <p14:tracePt t="21429" x="0" y="1581150"/>
          <p14:tracePt t="21622" x="0" y="0"/>
        </p14:tracePtLst>
        <p14:tracePtLst>
          <p14:tracePt t="23852" x="2095500" y="3181350"/>
          <p14:tracePt t="23902" x="2101850" y="3181350"/>
          <p14:tracePt t="23956" x="2108200" y="3181350"/>
          <p14:tracePt t="23964" x="2114550" y="3181350"/>
          <p14:tracePt t="23972" x="2120900" y="3168650"/>
          <p14:tracePt t="23978" x="2133600" y="3162300"/>
          <p14:tracePt t="23986" x="2165350" y="3143250"/>
          <p14:tracePt t="24002" x="2216150" y="3124200"/>
          <p14:tracePt t="24018" x="2254250" y="3105150"/>
          <p14:tracePt t="24034" x="2279650" y="3092450"/>
          <p14:tracePt t="24051" x="2286000" y="3086100"/>
          <p14:tracePt t="24267" x="2273300" y="3067050"/>
          <p14:tracePt t="24273" x="2247900" y="3054350"/>
          <p14:tracePt t="24285" x="2222500" y="3035300"/>
          <p14:tracePt t="24285" x="2171700" y="2997200"/>
          <p14:tracePt t="24302" x="2089150" y="2952750"/>
          <p14:tracePt t="24318" x="1993900" y="2914650"/>
          <p14:tracePt t="24335" x="1879600" y="2889250"/>
          <p14:tracePt t="24351" x="1803400" y="2876550"/>
          <p14:tracePt t="24368" x="1714500" y="2870200"/>
          <p14:tracePt t="24386" x="1638300" y="2857500"/>
          <p14:tracePt t="24402" x="1562100" y="2857500"/>
          <p14:tracePt t="24418" x="1466850" y="2857500"/>
          <p14:tracePt t="24435" x="1352550" y="2844800"/>
          <p14:tracePt t="24451" x="1276350" y="2838450"/>
          <p14:tracePt t="24468" x="1187450" y="2838450"/>
          <p14:tracePt t="24468" x="1143000" y="2838450"/>
          <p14:tracePt t="24485" x="1060450" y="2851150"/>
          <p14:tracePt t="24501" x="1009650" y="2857500"/>
          <p14:tracePt t="24518" x="971550" y="2857500"/>
          <p14:tracePt t="24535" x="958850" y="2857500"/>
          <p14:tracePt t="24583" x="958850" y="2863850"/>
          <p14:tracePt t="24611" x="946150" y="2863850"/>
          <p14:tracePt t="24612" x="939800" y="2863850"/>
          <p14:tracePt t="24618" x="927100" y="2876550"/>
          <p14:tracePt t="24635" x="914400" y="2882900"/>
          <p14:tracePt t="24652" x="895350" y="2901950"/>
          <p14:tracePt t="24669" x="882650" y="2914650"/>
          <p14:tracePt t="24685" x="876300" y="2946400"/>
          <p14:tracePt t="24702" x="857250" y="2965450"/>
          <p14:tracePt t="24718" x="844550" y="3003550"/>
          <p14:tracePt t="24735" x="838200" y="3041650"/>
          <p14:tracePt t="24752" x="838200" y="3067050"/>
          <p14:tracePt t="24770" x="831850" y="3098800"/>
          <p14:tracePt t="24786" x="831850" y="3130550"/>
          <p14:tracePt t="24802" x="831850" y="3168650"/>
          <p14:tracePt t="24819" x="857250" y="3200400"/>
          <p14:tracePt t="24835" x="863600" y="3219450"/>
          <p14:tracePt t="24852" x="863600" y="3238500"/>
          <p14:tracePt t="24869" x="869950" y="3244850"/>
          <p14:tracePt t="24886" x="882650" y="3257550"/>
          <p14:tracePt t="24902" x="908050" y="3270250"/>
          <p14:tracePt t="24919" x="971550" y="3282950"/>
          <p14:tracePt t="24935" x="1117600" y="3321050"/>
          <p14:tracePt t="24952" x="1212850" y="3340100"/>
          <p14:tracePt t="24969" x="1301750" y="3359150"/>
          <p14:tracePt t="24986" x="1422400" y="3371850"/>
          <p14:tracePt t="25002" x="1574800" y="3384550"/>
          <p14:tracePt t="25019" x="1752600" y="3378200"/>
          <p14:tracePt t="25036" x="1955800" y="3378200"/>
          <p14:tracePt t="25052" x="2228850" y="3371850"/>
          <p14:tracePt t="25069" x="2451100" y="3371850"/>
          <p14:tracePt t="25086" x="2616200" y="3371850"/>
          <p14:tracePt t="25102" x="2768600" y="3352800"/>
          <p14:tracePt t="25119" x="2863850" y="3352800"/>
          <p14:tracePt t="25135" x="2927350" y="3346450"/>
          <p14:tracePt t="25153" x="2984500" y="3346450"/>
          <p14:tracePt t="25169" x="3111500" y="3346450"/>
          <p14:tracePt t="25186" x="3225800" y="3346450"/>
          <p14:tracePt t="25203" x="3346450" y="3333750"/>
          <p14:tracePt t="25220" x="3454400" y="3321050"/>
          <p14:tracePt t="25236" x="3619500" y="3295650"/>
          <p14:tracePt t="25253" x="3771900" y="3282950"/>
          <p14:tracePt t="25270" x="3917950" y="3270250"/>
          <p14:tracePt t="25286" x="4070350" y="3257550"/>
          <p14:tracePt t="25303" x="4165600" y="3251200"/>
          <p14:tracePt t="25320" x="4203700" y="3244850"/>
          <p14:tracePt t="25336" x="4241800" y="3244850"/>
          <p14:tracePt t="25353" x="4254500" y="3238500"/>
          <p14:tracePt t="25370" x="4286250" y="3232150"/>
          <p14:tracePt t="25386" x="4356100" y="3219450"/>
          <p14:tracePt t="25404" x="4406900" y="3206750"/>
          <p14:tracePt t="25420" x="4438650" y="3200400"/>
          <p14:tracePt t="25437" x="4445000" y="3194050"/>
          <p14:tracePt t="25453" x="4451350" y="3194050"/>
          <p14:tracePt t="25506" x="4457700" y="3187700"/>
          <p14:tracePt t="25567" x="4457700" y="3181350"/>
          <p14:tracePt t="25575" x="4457700" y="3175000"/>
          <p14:tracePt t="25583" x="4457700" y="3168650"/>
          <p14:tracePt t="25589" x="4451350" y="3155950"/>
          <p14:tracePt t="25589" x="4438650" y="3143250"/>
          <p14:tracePt t="25605" x="4432300" y="3136900"/>
          <p14:tracePt t="25605" x="4419600" y="3124200"/>
          <p14:tracePt t="25620" x="4394200" y="3098800"/>
          <p14:tracePt t="25637" x="4343400" y="3086100"/>
          <p14:tracePt t="25653" x="4248150" y="3054350"/>
          <p14:tracePt t="25670" x="4083050" y="3009900"/>
          <p14:tracePt t="25687" x="3886200" y="2952750"/>
          <p14:tracePt t="25703" x="3689350" y="2921000"/>
          <p14:tracePt t="25720" x="3422650" y="2863850"/>
          <p14:tracePt t="25737" x="3289300" y="2838450"/>
          <p14:tracePt t="25754" x="3219450" y="2832100"/>
          <p14:tracePt t="25770" x="3162300" y="2832100"/>
          <p14:tracePt t="25787" x="3073400" y="2832100"/>
          <p14:tracePt t="25804" x="2946400" y="2832100"/>
          <p14:tracePt t="25820" x="2774950" y="2832100"/>
          <p14:tracePt t="25837" x="2565400" y="2813050"/>
          <p14:tracePt t="25854" x="2286000" y="2806700"/>
          <p14:tracePt t="25871" x="2133600" y="2806700"/>
          <p14:tracePt t="25887" x="1987550" y="2819400"/>
          <p14:tracePt t="25904" x="1835150" y="2825750"/>
          <p14:tracePt t="25921" x="1682750" y="2844800"/>
          <p14:tracePt t="25937" x="1549400" y="2857500"/>
          <p14:tracePt t="25954" x="1428750" y="2882900"/>
          <p14:tracePt t="25971" x="1333500" y="2914650"/>
          <p14:tracePt t="25987" x="1289050" y="2933700"/>
          <p14:tracePt t="26004" x="1244600" y="2940050"/>
          <p14:tracePt t="26021" x="1193800" y="2965450"/>
          <p14:tracePt t="26037" x="1104900" y="3003550"/>
          <p14:tracePt t="26054" x="965200" y="3054350"/>
          <p14:tracePt t="26071" x="901700" y="3098800"/>
          <p14:tracePt t="26088" x="825500" y="3130550"/>
          <p14:tracePt t="26104" x="768350" y="3162300"/>
          <p14:tracePt t="26121" x="755650" y="3168650"/>
          <p14:tracePt t="26137" x="749300" y="3175000"/>
          <p14:tracePt t="26227" x="749300" y="3181350"/>
          <p14:tracePt t="26235" x="755650" y="3187700"/>
          <p14:tracePt t="26243" x="755650" y="3194050"/>
          <p14:tracePt t="26251" x="762000" y="3194050"/>
          <p14:tracePt t="26259" x="781050" y="3219450"/>
          <p14:tracePt t="26271" x="812800" y="3238500"/>
          <p14:tracePt t="26289" x="857250" y="3263900"/>
          <p14:tracePt t="26289" x="869950" y="3270250"/>
          <p14:tracePt t="26305" x="933450" y="3302000"/>
          <p14:tracePt t="26321" x="1016000" y="3327400"/>
          <p14:tracePt t="26338" x="1162050" y="3352800"/>
          <p14:tracePt t="26355" x="1339850" y="3378200"/>
          <p14:tracePt t="26371" x="1460500" y="3409950"/>
          <p14:tracePt t="26388" x="1593850" y="3422650"/>
          <p14:tracePt t="26405" x="1866900" y="3429000"/>
          <p14:tracePt t="26422" x="2038350" y="3429000"/>
          <p14:tracePt t="26438" x="2171700" y="3429000"/>
          <p14:tracePt t="26455" x="2298700" y="3416300"/>
          <p14:tracePt t="26471" x="2419350" y="3409950"/>
          <p14:tracePt t="26488" x="2508250" y="3403600"/>
          <p14:tracePt t="26505" x="2654300" y="3397250"/>
          <p14:tracePt t="26521" x="2806700" y="3384550"/>
          <p14:tracePt t="26538" x="3048000" y="3365500"/>
          <p14:tracePt t="26555" x="3251200" y="3352800"/>
          <p14:tracePt t="26572" x="3435350" y="3352800"/>
          <p14:tracePt t="26588" x="3676650" y="3352800"/>
          <p14:tracePt t="26605" x="3911600" y="3352800"/>
          <p14:tracePt t="26622" x="4095750" y="3352800"/>
          <p14:tracePt t="26638" x="4292600" y="3340100"/>
          <p14:tracePt t="26655" x="4337050" y="3333750"/>
          <p14:tracePt t="26672" x="4387850" y="3333750"/>
          <p14:tracePt t="26689" x="4438650" y="3327400"/>
          <p14:tracePt t="26706" x="4476750" y="3321050"/>
          <p14:tracePt t="26722" x="4521200" y="3314700"/>
          <p14:tracePt t="26738" x="4552950" y="3314700"/>
          <p14:tracePt t="26755" x="4572000" y="3308350"/>
          <p14:tracePt t="26772" x="4584700" y="3302000"/>
          <p14:tracePt t="26927" x="4546600" y="3302000"/>
          <p14:tracePt t="26935" x="4483100" y="3321050"/>
          <p14:tracePt t="26948" x="4406900" y="3333750"/>
          <p14:tracePt t="26951" x="4279900" y="3352800"/>
          <p14:tracePt t="26959" x="4025900" y="3422650"/>
          <p14:tracePt t="26972" x="3359150" y="3549650"/>
          <p14:tracePt t="26990" x="2800350" y="3638550"/>
          <p14:tracePt t="27006" x="2165350" y="3708400"/>
          <p14:tracePt t="27022" x="1644650" y="3752850"/>
          <p14:tracePt t="27039" x="1441450" y="3765550"/>
          <p14:tracePt t="27056" x="1390650" y="3778250"/>
          <p14:tracePt t="27072" x="1384300" y="3778250"/>
          <p14:tracePt t="27193" x="1377950" y="3778250"/>
          <p14:tracePt t="27207" x="1371600" y="3778250"/>
          <p14:tracePt t="27317" x="1377950" y="3778250"/>
          <p14:tracePt t="27325" x="1416050" y="3752850"/>
          <p14:tracePt t="27333" x="1460500" y="3727450"/>
          <p14:tracePt t="27339" x="1619250" y="3657600"/>
          <p14:tracePt t="27356" x="1720850" y="3625850"/>
          <p14:tracePt t="27357" x="1885950" y="3568700"/>
          <p14:tracePt t="27373" x="1974850" y="3530600"/>
          <p14:tracePt t="27391" x="2025650" y="3517900"/>
          <p14:tracePt t="27406" x="2038350" y="3511550"/>
          <p14:tracePt t="27877" x="2044700" y="3517900"/>
          <p14:tracePt t="27886" x="2063750" y="3517900"/>
          <p14:tracePt t="27891" x="2070100" y="3517900"/>
          <p14:tracePt t="27891" x="2108200" y="3524250"/>
          <p14:tracePt t="27907" x="2146300" y="3536950"/>
          <p14:tracePt t="27925" x="2184400" y="3543300"/>
          <p14:tracePt t="27941" x="2190750" y="3543300"/>
          <p14:tracePt t="28009" x="2197100" y="3543300"/>
          <p14:tracePt t="28018" x="2216150" y="3549650"/>
          <p14:tracePt t="28025" x="2260600" y="3549650"/>
          <p14:tracePt t="28025" x="2368550" y="3562350"/>
          <p14:tracePt t="28041" x="2419350" y="3568700"/>
          <p14:tracePt t="28057" x="2438400" y="3568700"/>
          <p14:tracePt t="28537" x="2457450" y="3568700"/>
          <p14:tracePt t="28545" x="2495550" y="3568700"/>
          <p14:tracePt t="28558" x="2533650" y="3575050"/>
          <p14:tracePt t="28559" x="2641600" y="3587750"/>
          <p14:tracePt t="28575" x="2870200" y="3594100"/>
          <p14:tracePt t="28592" x="3003550" y="3600450"/>
          <p14:tracePt t="28608" x="3073400" y="3606800"/>
          <p14:tracePt t="28626" x="3092450" y="3606800"/>
          <p14:tracePt t="28702" x="3098800" y="3606800"/>
          <p14:tracePt t="28717" x="3105150" y="3606800"/>
          <p14:tracePt t="28725" x="3124200" y="3606800"/>
          <p14:tracePt t="28742" x="3130550" y="3606800"/>
          <p14:tracePt t="28742" x="3149600" y="3606800"/>
          <p14:tracePt t="28758" x="3168650" y="3606800"/>
          <p14:tracePt t="28775" x="3219450" y="3606800"/>
          <p14:tracePt t="28792" x="3282950" y="3606800"/>
          <p14:tracePt t="28808" x="3460750" y="3606800"/>
          <p14:tracePt t="28826" x="3549650" y="3600450"/>
          <p14:tracePt t="28842" x="3587750" y="3600450"/>
          <p14:tracePt t="28877" x="3594100" y="3600450"/>
          <p14:tracePt t="28879" x="3606800" y="3600450"/>
          <p14:tracePt t="28892" x="3619500" y="3600450"/>
          <p14:tracePt t="28909" x="3625850" y="3600450"/>
          <p14:tracePt t="28926" x="3657600" y="3600450"/>
          <p14:tracePt t="28942" x="3683000" y="3600450"/>
          <p14:tracePt t="28989" x="3689350" y="3600450"/>
          <p14:tracePt t="29121" x="3676650" y="3606800"/>
          <p14:tracePt t="29122" x="3651250" y="3625850"/>
          <p14:tracePt t="29137" x="3613150" y="3644900"/>
          <p14:tracePt t="29145" x="3556000" y="3670300"/>
          <p14:tracePt t="29151" x="3429000" y="3714750"/>
          <p14:tracePt t="29159" x="3282950" y="3746500"/>
          <p14:tracePt t="29176" x="3067050" y="3771900"/>
          <p14:tracePt t="29193" x="2851150" y="3771900"/>
          <p14:tracePt t="29209" x="2597150" y="3759200"/>
          <p14:tracePt t="29226" x="2387600" y="3752850"/>
          <p14:tracePt t="29243" x="2216150" y="3746500"/>
          <p14:tracePt t="29259" x="2139950" y="3746500"/>
          <p14:tracePt t="29276" x="2108200" y="3746500"/>
          <p14:tracePt t="29657" x="2133600" y="3746500"/>
          <p14:tracePt t="29657" x="2190750" y="3746500"/>
          <p14:tracePt t="29673" x="2266950" y="3746500"/>
          <p14:tracePt t="29680" x="2362200" y="3752850"/>
          <p14:tracePt t="29689" x="2432050" y="3765550"/>
          <p14:tracePt t="29694" x="2552700" y="3765550"/>
          <p14:tracePt t="29710" x="2641600" y="3771900"/>
          <p14:tracePt t="29727" x="2667000" y="3771900"/>
          <p14:tracePt t="29743" x="2686050" y="3771900"/>
          <p14:tracePt t="29760" x="2698750" y="3771900"/>
          <p14:tracePt t="29778" x="2711450" y="3778250"/>
          <p14:tracePt t="29794" x="2724150" y="3778250"/>
          <p14:tracePt t="29829" x="2730500" y="3778250"/>
          <p14:tracePt t="29829" x="2736850" y="3778250"/>
          <p14:tracePt t="29844" x="2749550" y="3778250"/>
          <p14:tracePt t="29860" x="2768600" y="3778250"/>
          <p14:tracePt t="29877" x="2794000" y="3778250"/>
          <p14:tracePt t="29999" x="2800350" y="3778250"/>
          <p14:tracePt t="30006" x="2806700" y="3778250"/>
          <p14:tracePt t="30020" x="2813050" y="3778250"/>
          <p14:tracePt t="30138" x="2819400" y="3778250"/>
          <p14:tracePt t="30162" x="2825750" y="3778250"/>
          <p14:tracePt t="30187" x="2838450" y="3778250"/>
          <p14:tracePt t="30194" x="2882900" y="3778250"/>
          <p14:tracePt t="30208" x="2914650" y="3784600"/>
          <p14:tracePt t="30211" x="3009900" y="3784600"/>
          <p14:tracePt t="30228" x="3098800" y="3784600"/>
          <p14:tracePt t="30244" x="3162300" y="3790950"/>
          <p14:tracePt t="30261" x="3175000" y="3797300"/>
          <p14:tracePt t="30278" x="3194050" y="3797300"/>
          <p14:tracePt t="30294" x="3321050" y="3810000"/>
          <p14:tracePt t="30311" x="3397250" y="3822700"/>
          <p14:tracePt t="30328" x="3448050" y="3835400"/>
          <p14:tracePt t="30344" x="3505200" y="3848100"/>
          <p14:tracePt t="30361" x="3517900" y="3848100"/>
          <p14:tracePt t="30598" x="3524250" y="3848100"/>
          <p14:tracePt t="30607" x="3530600" y="3848100"/>
          <p14:tracePt t="30614" x="3543300" y="3848100"/>
          <p14:tracePt t="30628" x="3549650" y="3848100"/>
          <p14:tracePt t="31586" x="0" y="0"/>
        </p14:tracePtLst>
        <p14:tracePtLst>
          <p14:tracePt t="43428" x="3105150" y="4114800"/>
          <p14:tracePt t="43450" x="3098800" y="4121150"/>
          <p14:tracePt t="43474" x="3092450" y="4121150"/>
          <p14:tracePt t="43490" x="3086100" y="4121150"/>
          <p14:tracePt t="43498" x="3086100" y="4133850"/>
          <p14:tracePt t="43504" x="3079750" y="4146550"/>
          <p14:tracePt t="43512" x="3067050" y="4159250"/>
          <p14:tracePt t="43520" x="3041650" y="4165600"/>
          <p14:tracePt t="43535" x="3028950" y="4184650"/>
          <p14:tracePt t="43552" x="3009900" y="4191000"/>
          <p14:tracePt t="43576" x="3003550" y="4203700"/>
          <p14:tracePt t="43585" x="2971800" y="4229100"/>
          <p14:tracePt t="43601" x="2908300" y="4248150"/>
          <p14:tracePt t="43618" x="2838450" y="4267200"/>
          <p14:tracePt t="43635" x="2787650" y="4279900"/>
          <p14:tracePt t="43652" x="2787650" y="4286250"/>
          <p14:tracePt t="43668" x="2781300" y="4286250"/>
          <p14:tracePt t="43685" x="2762250" y="4305300"/>
          <p14:tracePt t="43702" x="2705100" y="4337050"/>
          <p14:tracePt t="43718" x="2660650" y="4356100"/>
          <p14:tracePt t="43735" x="2609850" y="4381500"/>
          <p14:tracePt t="43752" x="2559050" y="4400550"/>
          <p14:tracePt t="43769" x="2451100" y="4438650"/>
          <p14:tracePt t="43785" x="2387600" y="4457700"/>
          <p14:tracePt t="43802" x="2305050" y="4483100"/>
          <p14:tracePt t="43819" x="2209800" y="4521200"/>
          <p14:tracePt t="43835" x="2108200" y="4552950"/>
          <p14:tracePt t="43853" x="2012950" y="4584700"/>
          <p14:tracePt t="43869" x="1917700" y="4622800"/>
          <p14:tracePt t="43869" x="1873250" y="4641850"/>
          <p14:tracePt t="43886" x="1809750" y="4660900"/>
          <p14:tracePt t="43902" x="1758950" y="4679950"/>
          <p14:tracePt t="43919" x="1714500" y="4692650"/>
          <p14:tracePt t="43935" x="1695450" y="4711700"/>
          <p14:tracePt t="43952" x="1676400" y="4724400"/>
          <p14:tracePt t="43969" x="1657350" y="4737100"/>
          <p14:tracePt t="43985" x="1638300" y="4749800"/>
          <p14:tracePt t="44002" x="1638300" y="4762500"/>
          <p14:tracePt t="44019" x="1631950" y="4787900"/>
          <p14:tracePt t="44035" x="1625600" y="4813300"/>
          <p14:tracePt t="44053" x="1625600" y="4838700"/>
          <p14:tracePt t="44069" x="1625600" y="4883150"/>
          <p14:tracePt t="44086" x="1631950" y="4933950"/>
          <p14:tracePt t="44102" x="1651000" y="4991100"/>
          <p14:tracePt t="44119" x="1701800" y="5092700"/>
          <p14:tracePt t="44135" x="1727200" y="5130800"/>
          <p14:tracePt t="44153" x="1771650" y="5181600"/>
          <p14:tracePt t="44169" x="1803400" y="5207000"/>
          <p14:tracePt t="44186" x="1828800" y="5226050"/>
          <p14:tracePt t="44203" x="1854200" y="5238750"/>
          <p14:tracePt t="44219" x="1917700" y="5245100"/>
          <p14:tracePt t="44236" x="1993900" y="5251450"/>
          <p14:tracePt t="44252" x="2127250" y="5270500"/>
          <p14:tracePt t="44269" x="2292350" y="5276850"/>
          <p14:tracePt t="44286" x="2476500" y="5295900"/>
          <p14:tracePt t="44303" x="2641600" y="5302250"/>
          <p14:tracePt t="44319" x="2800350" y="5302250"/>
          <p14:tracePt t="44336" x="2978150" y="5289550"/>
          <p14:tracePt t="44353" x="3060700" y="5276850"/>
          <p14:tracePt t="44369" x="3092450" y="5270500"/>
          <p14:tracePt t="44386" x="3130550" y="5270500"/>
          <p14:tracePt t="44403" x="3175000" y="5257800"/>
          <p14:tracePt t="44420" x="3213100" y="5238750"/>
          <p14:tracePt t="44436" x="3244850" y="5232400"/>
          <p14:tracePt t="44453" x="3263900" y="5226050"/>
          <p14:tracePt t="44469" x="3282950" y="5219700"/>
          <p14:tracePt t="44486" x="3302000" y="5219700"/>
          <p14:tracePt t="44503" x="3302000" y="5213350"/>
          <p14:tracePt t="44520" x="3314700" y="5213350"/>
          <p14:tracePt t="44536" x="3314700" y="5207000"/>
          <p14:tracePt t="44553" x="3327400" y="5200650"/>
          <p14:tracePt t="44780" x="3321050" y="5200650"/>
          <p14:tracePt t="44812" x="3314700" y="5200650"/>
          <p14:tracePt t="44828" x="3308350" y="5200650"/>
          <p14:tracePt t="44829" x="3302000" y="5200650"/>
          <p14:tracePt t="44837" x="3276600" y="5200650"/>
          <p14:tracePt t="44853" x="3270250" y="5200650"/>
          <p14:tracePt t="44870" x="3257550" y="5200650"/>
          <p14:tracePt t="44887" x="3244850" y="5194300"/>
          <p14:tracePt t="44904" x="3225800" y="5187950"/>
          <p14:tracePt t="44920" x="3213100" y="5168900"/>
          <p14:tracePt t="44937" x="3200400" y="5168900"/>
          <p14:tracePt t="45100" x="3194050" y="5168900"/>
          <p14:tracePt t="45108" x="3194050" y="5162550"/>
          <p14:tracePt t="45122" x="3194050" y="5156200"/>
          <p14:tracePt t="45162" x="3187700" y="5149850"/>
          <p14:tracePt t="45170" x="3181350" y="5143500"/>
          <p14:tracePt t="45187" x="3175000" y="5137150"/>
          <p14:tracePt t="45372" x="3181350" y="5137150"/>
          <p14:tracePt t="45381" x="3206750" y="5137150"/>
          <p14:tracePt t="45388" x="3302000" y="5137150"/>
          <p14:tracePt t="45404" x="3333750" y="5137150"/>
          <p14:tracePt t="45404" x="3384550" y="5137150"/>
          <p14:tracePt t="45420" x="3397250" y="5137150"/>
          <p14:tracePt t="45437" x="3403600" y="5137150"/>
          <p14:tracePt t="45454" x="3422650" y="5137150"/>
          <p14:tracePt t="45472" x="3467100" y="5137150"/>
          <p14:tracePt t="45488" x="3505200" y="5137150"/>
          <p14:tracePt t="45504" x="3543300" y="5143500"/>
          <p14:tracePt t="45521" x="3587750" y="5156200"/>
          <p14:tracePt t="45538" x="3613150" y="5162550"/>
          <p14:tracePt t="45555" x="3670300" y="5168900"/>
          <p14:tracePt t="45571" x="3721100" y="5187950"/>
          <p14:tracePt t="45588" x="3835400" y="5232400"/>
          <p14:tracePt t="45605" x="3924300" y="5257800"/>
          <p14:tracePt t="45621" x="4038600" y="5270500"/>
          <p14:tracePt t="45638" x="4140200" y="5295900"/>
          <p14:tracePt t="45655" x="4241800" y="5321300"/>
          <p14:tracePt t="45672" x="4330700" y="5321300"/>
          <p14:tracePt t="45689" x="4432300" y="5327650"/>
          <p14:tracePt t="45705" x="4546600" y="5327650"/>
          <p14:tracePt t="45722" x="4584700" y="5321300"/>
          <p14:tracePt t="45739" x="4622800" y="5308600"/>
          <p14:tracePt t="45755" x="4692650" y="5295900"/>
          <p14:tracePt t="45771" x="4781550" y="5276850"/>
          <p14:tracePt t="45788" x="4895850" y="5245100"/>
          <p14:tracePt t="45805" x="5022850" y="5219700"/>
          <p14:tracePt t="45822" x="5048250" y="5200650"/>
          <p14:tracePt t="45838" x="5067300" y="5175250"/>
          <p14:tracePt t="45855" x="5073650" y="5168900"/>
          <p14:tracePt t="45872" x="5086350" y="5156200"/>
          <p14:tracePt t="45889" x="5092700" y="5149850"/>
          <p14:tracePt t="45905" x="5099050" y="5137150"/>
          <p14:tracePt t="45922" x="5105400" y="5130800"/>
          <p14:tracePt t="45939" x="5105400" y="5118100"/>
          <p14:tracePt t="46039" x="5105400" y="5111750"/>
          <p14:tracePt t="46055" x="5105400" y="5105400"/>
          <p14:tracePt t="46063" x="5099050" y="5099050"/>
          <p14:tracePt t="46072" x="5080000" y="5092700"/>
          <p14:tracePt t="46072" x="5035550" y="5080000"/>
          <p14:tracePt t="46089" x="4959350" y="5060950"/>
          <p14:tracePt t="46106" x="4813300" y="5029200"/>
          <p14:tracePt t="46122" x="4635500" y="4991100"/>
          <p14:tracePt t="46139" x="4318000" y="4940300"/>
          <p14:tracePt t="46156" x="4152900" y="4914900"/>
          <p14:tracePt t="46172" x="3994150" y="4902200"/>
          <p14:tracePt t="46190" x="3879850" y="4895850"/>
          <p14:tracePt t="46206" x="3816350" y="4895850"/>
          <p14:tracePt t="46222" x="3733800" y="4895850"/>
          <p14:tracePt t="46239" x="3657600" y="4895850"/>
          <p14:tracePt t="46256" x="3568700" y="4902200"/>
          <p14:tracePt t="46272" x="3467100" y="4921250"/>
          <p14:tracePt t="46289" x="3302000" y="4927600"/>
          <p14:tracePt t="46306" x="3200400" y="4946650"/>
          <p14:tracePt t="46322" x="3098800" y="4946650"/>
          <p14:tracePt t="46339" x="3022600" y="4959350"/>
          <p14:tracePt t="46356" x="2914650" y="4984750"/>
          <p14:tracePt t="46373" x="2851150" y="5010150"/>
          <p14:tracePt t="46389" x="2724150" y="5054600"/>
          <p14:tracePt t="46406" x="2609850" y="5086350"/>
          <p14:tracePt t="46423" x="2451100" y="5130800"/>
          <p14:tracePt t="46439" x="2305050" y="5168900"/>
          <p14:tracePt t="46456" x="2203450" y="5207000"/>
          <p14:tracePt t="46473" x="2139950" y="5232400"/>
          <p14:tracePt t="46490" x="2101850" y="5245100"/>
          <p14:tracePt t="46506" x="2070100" y="5270500"/>
          <p14:tracePt t="46523" x="2044700" y="5283200"/>
          <p14:tracePt t="46540" x="2032000" y="5283200"/>
          <p14:tracePt t="46556" x="2025650" y="5295900"/>
          <p14:tracePt t="46592" x="2025650" y="5302250"/>
          <p14:tracePt t="46670" x="2019300" y="5302250"/>
          <p14:tracePt t="46701" x="2019300" y="5308600"/>
          <p14:tracePt t="46715" x="2019300" y="5321300"/>
          <p14:tracePt t="46717" x="2038350" y="5334000"/>
          <p14:tracePt t="46723" x="2127250" y="5372100"/>
          <p14:tracePt t="46740" x="2247900" y="5429250"/>
          <p14:tracePt t="46757" x="2381250" y="5473700"/>
          <p14:tracePt t="46773" x="2527300" y="5505450"/>
          <p14:tracePt t="46790" x="2673350" y="5524500"/>
          <p14:tracePt t="46807" x="2794000" y="5549900"/>
          <p14:tracePt t="46824" x="2927350" y="5568950"/>
          <p14:tracePt t="46840" x="3092450" y="5575300"/>
          <p14:tracePt t="46857" x="3327400" y="5575300"/>
          <p14:tracePt t="46873" x="3479800" y="5568950"/>
          <p14:tracePt t="46890" x="3644900" y="5543550"/>
          <p14:tracePt t="46909" x="3810000" y="5530850"/>
          <p14:tracePt t="46924" x="4006850" y="5499100"/>
          <p14:tracePt t="46940" x="4203700" y="5486400"/>
          <p14:tracePt t="46957" x="4356100" y="5467350"/>
          <p14:tracePt t="46975" x="4413250" y="5461000"/>
          <p14:tracePt t="46990" x="4451350" y="5454650"/>
          <p14:tracePt t="47007" x="4495800" y="5448300"/>
          <p14:tracePt t="47024" x="4533900" y="5435600"/>
          <p14:tracePt t="47040" x="4572000" y="5429250"/>
          <p14:tracePt t="47058" x="4603750" y="5422900"/>
          <p14:tracePt t="47074" x="4610100" y="5422900"/>
          <p14:tracePt t="47091" x="4616450" y="5422900"/>
          <p14:tracePt t="47129" x="4622800" y="5416550"/>
          <p14:tracePt t="47137" x="4629150" y="5416550"/>
          <p14:tracePt t="47142" x="4641850" y="5403850"/>
          <p14:tracePt t="47157" x="4648200" y="5403850"/>
          <p14:tracePt t="47174" x="4654550" y="5403850"/>
          <p14:tracePt t="47315" x="4654550" y="5397500"/>
          <p14:tracePt t="47326" x="4654550" y="5391150"/>
          <p14:tracePt t="47341" x="4660900" y="5384800"/>
          <p14:tracePt t="47341" x="4673600" y="5372100"/>
          <p14:tracePt t="47358" x="4679950" y="5359400"/>
          <p14:tracePt t="47374" x="4692650" y="5346700"/>
          <p14:tracePt t="47391" x="4699000" y="5340350"/>
          <p14:tracePt t="48287" x="4692650" y="5346700"/>
          <p14:tracePt t="48295" x="4686300" y="5359400"/>
          <p14:tracePt t="48303" x="4673600" y="5372100"/>
          <p14:tracePt t="48311" x="4654550" y="5391150"/>
          <p14:tracePt t="48327" x="4603750" y="5435600"/>
          <p14:tracePt t="48342" x="4572000" y="5454650"/>
          <p14:tracePt t="48359" x="4546600" y="5461000"/>
          <p14:tracePt t="48376" x="4533900" y="5467350"/>
          <p14:tracePt t="48393" x="4521200" y="5473700"/>
          <p14:tracePt t="48410" x="4495800" y="5486400"/>
          <p14:tracePt t="48426" x="4464050" y="5499100"/>
          <p14:tracePt t="48443" x="4381500" y="5530850"/>
          <p14:tracePt t="48460" x="4267200" y="5549900"/>
          <p14:tracePt t="48476" x="4121150" y="5562600"/>
          <p14:tracePt t="48493" x="4000500" y="5575300"/>
          <p14:tracePt t="48510" x="3879850" y="5594350"/>
          <p14:tracePt t="48526" x="3778250" y="5600700"/>
          <p14:tracePt t="48543" x="3695700" y="5613400"/>
          <p14:tracePt t="48560" x="3689350" y="5613400"/>
          <p14:tracePt t="48599" x="3683000" y="5619750"/>
          <p14:tracePt t="48620" x="3670300" y="5619750"/>
          <p14:tracePt t="48620" x="3663950" y="5626100"/>
          <p14:tracePt t="48626" x="3638550" y="5626100"/>
          <p14:tracePt t="48643" x="3587750" y="5632450"/>
          <p14:tracePt t="48660" x="3556000" y="5645150"/>
          <p14:tracePt t="48676" x="3505200" y="5651500"/>
          <p14:tracePt t="48693" x="3454400" y="5664200"/>
          <p14:tracePt t="48710" x="3416300" y="5670550"/>
          <p14:tracePt t="48726" x="3371850" y="5676900"/>
          <p14:tracePt t="48744" x="3327400" y="5683250"/>
          <p14:tracePt t="48760" x="3295650" y="5683250"/>
          <p14:tracePt t="48777" x="3270250" y="5683250"/>
          <p14:tracePt t="48793" x="3232150" y="5683250"/>
          <p14:tracePt t="48811" x="3213100" y="5683250"/>
          <p14:tracePt t="48827" x="3200400" y="5683250"/>
          <p14:tracePt t="48843" x="3187700" y="5683250"/>
          <p14:tracePt t="48860" x="3181350" y="5683250"/>
          <p14:tracePt t="48877" x="3162300" y="5689600"/>
          <p14:tracePt t="48893" x="3149600" y="5689600"/>
          <p14:tracePt t="48910" x="3143250" y="5689600"/>
          <p14:tracePt t="48927" x="3130550" y="5695950"/>
          <p14:tracePt t="48943" x="3111500" y="5695950"/>
          <p14:tracePt t="48960" x="3073400" y="5708650"/>
          <p14:tracePt t="48977" x="3022600" y="5715000"/>
          <p14:tracePt t="48994" x="2978150" y="5715000"/>
          <p14:tracePt t="49010" x="2952750" y="5721350"/>
          <p14:tracePt t="49027" x="2901950" y="5721350"/>
          <p14:tracePt t="49044" x="2870200" y="5721350"/>
          <p14:tracePt t="49060" x="2825750" y="5721350"/>
          <p14:tracePt t="49077" x="2768600" y="5721350"/>
          <p14:tracePt t="49094" x="2717800" y="5721350"/>
          <p14:tracePt t="49111" x="2692400" y="5721350"/>
          <p14:tracePt t="49127" x="2667000" y="5721350"/>
          <p14:tracePt t="49144" x="2654300" y="5721350"/>
          <p14:tracePt t="49160" x="2641600" y="5721350"/>
          <p14:tracePt t="49177" x="2628900" y="5721350"/>
          <p14:tracePt t="49525" x="2641600" y="5721350"/>
          <p14:tracePt t="49531" x="2647950" y="5721350"/>
          <p14:tracePt t="49539" x="2654300" y="5721350"/>
          <p14:tracePt t="49547" x="2667000" y="5721350"/>
          <p14:tracePt t="49561" x="2692400" y="5721350"/>
          <p14:tracePt t="49578" x="2762250" y="5721350"/>
          <p14:tracePt t="49595" x="2800350" y="5721350"/>
          <p14:tracePt t="49611" x="2857500" y="5721350"/>
          <p14:tracePt t="49628" x="2908300" y="5721350"/>
          <p14:tracePt t="49645" x="2965450" y="5721350"/>
          <p14:tracePt t="49661" x="3041650" y="5734050"/>
          <p14:tracePt t="49678" x="3124200" y="5734050"/>
          <p14:tracePt t="49695" x="3232150" y="5734050"/>
          <p14:tracePt t="49712" x="3308350" y="5734050"/>
          <p14:tracePt t="49728" x="3371850" y="5734050"/>
          <p14:tracePt t="49745" x="3467100" y="5734050"/>
          <p14:tracePt t="49762" x="3556000" y="5734050"/>
          <p14:tracePt t="49778" x="3702050" y="5734050"/>
          <p14:tracePt t="49796" x="3746500" y="5734050"/>
          <p14:tracePt t="49812" x="3822700" y="5727700"/>
          <p14:tracePt t="49828" x="3867150" y="5721350"/>
          <p14:tracePt t="49845" x="3924300" y="5721350"/>
          <p14:tracePt t="49862" x="4013200" y="5715000"/>
          <p14:tracePt t="49879" x="4108450" y="5715000"/>
          <p14:tracePt t="49896" x="4210050" y="5708650"/>
          <p14:tracePt t="49912" x="4298950" y="5702300"/>
          <p14:tracePt t="49929" x="4375150" y="5695950"/>
          <p14:tracePt t="49945" x="4406900" y="5695950"/>
          <p14:tracePt t="49962" x="4451350" y="5689600"/>
          <p14:tracePt t="49979" x="4508500" y="5689600"/>
          <p14:tracePt t="49995" x="4565650" y="5683250"/>
          <p14:tracePt t="50012" x="4635500" y="5676900"/>
          <p14:tracePt t="50028" x="4711700" y="5676900"/>
          <p14:tracePt t="50046" x="4737100" y="5664200"/>
          <p14:tracePt t="50062" x="4743450" y="5664200"/>
          <p14:tracePt t="50079" x="4756150" y="5657850"/>
          <p14:tracePt t="50095" x="4768850" y="5657850"/>
          <p14:tracePt t="50112" x="4775200" y="5651500"/>
          <p14:tracePt t="50129" x="4806950" y="5638800"/>
          <p14:tracePt t="50146" x="4819650" y="5619750"/>
          <p14:tracePt t="50162" x="4832350" y="5607050"/>
          <p14:tracePt t="50179" x="4838700" y="5607050"/>
          <p14:tracePt t="50294" x="4838700" y="5600700"/>
          <p14:tracePt t="50301" x="4832350" y="5600700"/>
          <p14:tracePt t="50312" x="4806950" y="5594350"/>
          <p14:tracePt t="50313" x="4730750" y="5556250"/>
          <p14:tracePt t="50329" x="4660900" y="5530850"/>
          <p14:tracePt t="50346" x="4597400" y="5511800"/>
          <p14:tracePt t="50362" x="4483100" y="5492750"/>
          <p14:tracePt t="50379" x="4394200" y="5473700"/>
          <p14:tracePt t="50396" x="4292600" y="5461000"/>
          <p14:tracePt t="50413" x="4171950" y="5448300"/>
          <p14:tracePt t="50429" x="4044950" y="5435600"/>
          <p14:tracePt t="50446" x="3924300" y="5435600"/>
          <p14:tracePt t="50464" x="3771900" y="5416550"/>
          <p14:tracePt t="50479" x="3556000" y="5403850"/>
          <p14:tracePt t="50495" x="3403600" y="5391150"/>
          <p14:tracePt t="50512" x="3282950" y="5384800"/>
          <p14:tracePt t="50529" x="3168650" y="5378450"/>
          <p14:tracePt t="50546" x="3060700" y="5365750"/>
          <p14:tracePt t="50563" x="2990850" y="5365750"/>
          <p14:tracePt t="50579" x="2933700" y="5365750"/>
          <p14:tracePt t="50596" x="2895600" y="5378450"/>
          <p14:tracePt t="50613" x="2857500" y="5403850"/>
          <p14:tracePt t="50629" x="2819400" y="5422900"/>
          <p14:tracePt t="50646" x="2781300" y="5441950"/>
          <p14:tracePt t="50663" x="2768600" y="5448300"/>
          <p14:tracePt t="50680" x="2755900" y="5467350"/>
          <p14:tracePt t="50713" x="2749550" y="5467350"/>
          <p14:tracePt t="50823" x="2762250" y="5473700"/>
          <p14:tracePt t="50831" x="2800350" y="5473700"/>
          <p14:tracePt t="50839" x="2844800" y="5480050"/>
          <p14:tracePt t="50845" x="2901950" y="5492750"/>
          <p14:tracePt t="50853" x="3041650" y="5505450"/>
          <p14:tracePt t="50863" x="3263900" y="5556250"/>
          <p14:tracePt t="50880" x="3606800" y="5619750"/>
          <p14:tracePt t="50897" x="3822700" y="5657850"/>
          <p14:tracePt t="50913" x="3987800" y="5683250"/>
          <p14:tracePt t="50930" x="4152900" y="5702300"/>
          <p14:tracePt t="50948" x="4235450" y="5708650"/>
          <p14:tracePt t="50964" x="4324350" y="5708650"/>
          <p14:tracePt t="50980" x="4413250" y="5708650"/>
          <p14:tracePt t="50998" x="4489450" y="5708650"/>
          <p14:tracePt t="51014" x="4533900" y="5708650"/>
          <p14:tracePt t="51030" x="4559300" y="5708650"/>
          <p14:tracePt t="51047" x="4591050" y="5708650"/>
          <p14:tracePt t="51063" x="4610100" y="5702300"/>
          <p14:tracePt t="51080" x="4629150" y="5695950"/>
          <p14:tracePt t="51097" x="4635500" y="5695950"/>
          <p14:tracePt t="51114" x="4641850" y="5689600"/>
          <p14:tracePt t="51243" x="4641850" y="5683250"/>
          <p14:tracePt t="51251" x="4629150" y="5670550"/>
          <p14:tracePt t="51260" x="4578350" y="5651500"/>
          <p14:tracePt t="51267" x="4406900" y="5562600"/>
          <p14:tracePt t="51273" x="4279900" y="5524500"/>
          <p14:tracePt t="51281" x="3968750" y="5435600"/>
          <p14:tracePt t="51298" x="3625850" y="5365750"/>
          <p14:tracePt t="51314" x="3213100" y="5276850"/>
          <p14:tracePt t="51331" x="2876550" y="5219700"/>
          <p14:tracePt t="51347" x="2686050" y="5207000"/>
          <p14:tracePt t="51364" x="2609850" y="5194300"/>
          <p14:tracePt t="51381" x="2590800" y="5194300"/>
          <p14:tracePt t="51398" x="2565400" y="5194300"/>
          <p14:tracePt t="51414" x="2546350" y="5200650"/>
          <p14:tracePt t="51431" x="2508250" y="5219700"/>
          <p14:tracePt t="51448" x="2470150" y="5238750"/>
          <p14:tracePt t="51464" x="2413000" y="5270500"/>
          <p14:tracePt t="51481" x="2374900" y="5308600"/>
          <p14:tracePt t="51498" x="2324100" y="5365750"/>
          <p14:tracePt t="51514" x="2247900" y="5473700"/>
          <p14:tracePt t="51531" x="2197100" y="5600700"/>
          <p14:tracePt t="51548" x="2165350" y="5702300"/>
          <p14:tracePt t="51564" x="2165350" y="5765800"/>
          <p14:tracePt t="51582" x="2165350" y="5822950"/>
          <p14:tracePt t="51598" x="2184400" y="5873750"/>
          <p14:tracePt t="51598" x="2203450" y="5886450"/>
          <p14:tracePt t="51615" x="2254250" y="5892800"/>
          <p14:tracePt t="51631" x="2406650" y="5892800"/>
          <p14:tracePt t="51648" x="2571750" y="5892800"/>
          <p14:tracePt t="51665" x="2730500" y="5873750"/>
          <p14:tracePt t="51682" x="2940050" y="5867400"/>
          <p14:tracePt t="51698" x="3175000" y="5867400"/>
          <p14:tracePt t="51715" x="3429000" y="5867400"/>
          <p14:tracePt t="51732" x="3721100" y="5854700"/>
          <p14:tracePt t="51748" x="4114800" y="5797550"/>
          <p14:tracePt t="51765" x="4305300" y="5746750"/>
          <p14:tracePt t="51781" x="4483100" y="5702300"/>
          <p14:tracePt t="51798" x="4584700" y="5676900"/>
          <p14:tracePt t="51815" x="4660900" y="5645150"/>
          <p14:tracePt t="51832" x="4705350" y="5626100"/>
          <p14:tracePt t="51848" x="4737100" y="5613400"/>
          <p14:tracePt t="51865" x="4756150" y="5588000"/>
          <p14:tracePt t="51882" x="4762500" y="5581650"/>
          <p14:tracePt t="51898" x="4768850" y="5556250"/>
          <p14:tracePt t="51916" x="4768850" y="5530850"/>
          <p14:tracePt t="51932" x="4768850" y="5511800"/>
          <p14:tracePt t="51949" x="4756150" y="5435600"/>
          <p14:tracePt t="51965" x="4699000" y="5346700"/>
          <p14:tracePt t="51982" x="4616450" y="5238750"/>
          <p14:tracePt t="51998" x="4483100" y="5124450"/>
          <p14:tracePt t="52015" x="4381500" y="5041900"/>
          <p14:tracePt t="52032" x="4279900" y="4984750"/>
          <p14:tracePt t="52048" x="4178300" y="4933950"/>
          <p14:tracePt t="52065" x="4051300" y="4876800"/>
          <p14:tracePt t="52082" x="3848100" y="4781550"/>
          <p14:tracePt t="52099" x="3708400" y="4724400"/>
          <p14:tracePt t="52115" x="3575050" y="4660900"/>
          <p14:tracePt t="52133" x="3460750" y="4622800"/>
          <p14:tracePt t="52150" x="3308350" y="4565650"/>
          <p14:tracePt t="52165" x="3124200" y="4514850"/>
          <p14:tracePt t="52182" x="2959100" y="4470400"/>
          <p14:tracePt t="52199" x="2736850" y="4425950"/>
          <p14:tracePt t="52216" x="2654300" y="4413250"/>
          <p14:tracePt t="52232" x="2584450" y="4413250"/>
          <p14:tracePt t="52249" x="2501900" y="4413250"/>
          <p14:tracePt t="52266" x="2413000" y="4413250"/>
          <p14:tracePt t="52282" x="2324100" y="4419600"/>
          <p14:tracePt t="52300" x="2152650" y="4445000"/>
          <p14:tracePt t="52316" x="2012950" y="4451350"/>
          <p14:tracePt t="52333" x="1892300" y="4464050"/>
          <p14:tracePt t="52349" x="1809750" y="4470400"/>
          <p14:tracePt t="52366" x="1752600" y="4476750"/>
          <p14:tracePt t="52382" x="1663700" y="4489450"/>
          <p14:tracePt t="52399" x="1606550" y="4489450"/>
          <p14:tracePt t="52416" x="1562100" y="4495800"/>
          <p14:tracePt t="52433" x="1504950" y="4495800"/>
          <p14:tracePt t="52450" x="1454150" y="4508500"/>
          <p14:tracePt t="52466" x="1371600" y="4527550"/>
          <p14:tracePt t="52483" x="1250950" y="4546600"/>
          <p14:tracePt t="52499" x="1085850" y="4565650"/>
          <p14:tracePt t="52516" x="984250" y="4565650"/>
          <p14:tracePt t="52533" x="946150" y="4565650"/>
          <p14:tracePt t="52597" x="939800" y="4565650"/>
          <p14:tracePt t="52611" x="933450" y="4565650"/>
          <p14:tracePt t="52625" x="920750" y="4572000"/>
          <p14:tracePt t="52627" x="908050" y="4572000"/>
          <p14:tracePt t="52633" x="889000" y="4584700"/>
          <p14:tracePt t="52650" x="863600" y="4622800"/>
          <p14:tracePt t="52667" x="844550" y="4673600"/>
          <p14:tracePt t="52683" x="825500" y="4718050"/>
          <p14:tracePt t="52700" x="819150" y="4756150"/>
          <p14:tracePt t="52716" x="812800" y="4781550"/>
          <p14:tracePt t="52733" x="812800" y="4794250"/>
          <p14:tracePt t="52775" x="812800" y="4800600"/>
          <p14:tracePt t="52783" x="812800" y="4806950"/>
          <p14:tracePt t="52784" x="812800" y="4832350"/>
          <p14:tracePt t="52800" x="812800" y="4883150"/>
          <p14:tracePt t="52817" x="825500" y="4965700"/>
          <p14:tracePt t="52833" x="838200" y="5054600"/>
          <p14:tracePt t="52850" x="844550" y="5130800"/>
          <p14:tracePt t="52866" x="863600" y="5238750"/>
          <p14:tracePt t="52884" x="895350" y="5321300"/>
          <p14:tracePt t="52900" x="927100" y="5416550"/>
          <p14:tracePt t="52917" x="984250" y="5511800"/>
          <p14:tracePt t="52933" x="1022350" y="5607050"/>
          <p14:tracePt t="52950" x="1085850" y="5695950"/>
          <p14:tracePt t="52967" x="1174750" y="5772150"/>
          <p14:tracePt t="52983" x="1263650" y="5810250"/>
          <p14:tracePt t="53000" x="1416050" y="5873750"/>
          <p14:tracePt t="53017" x="1574800" y="5924550"/>
          <p14:tracePt t="53034" x="1758950" y="5975350"/>
          <p14:tracePt t="53050" x="1981200" y="6026150"/>
          <p14:tracePt t="53067" x="2298700" y="6076950"/>
          <p14:tracePt t="53084" x="2616200" y="6076950"/>
          <p14:tracePt t="53100" x="3086100" y="6076950"/>
          <p14:tracePt t="53117" x="3302000" y="6045200"/>
          <p14:tracePt t="53134" x="3492500" y="6032500"/>
          <p14:tracePt t="53151" x="3676650" y="6013450"/>
          <p14:tracePt t="53167" x="3873500" y="5969000"/>
          <p14:tracePt t="53184" x="4070350" y="5924550"/>
          <p14:tracePt t="53200" x="4324350" y="5842000"/>
          <p14:tracePt t="53217" x="4464050" y="5803900"/>
          <p14:tracePt t="53234" x="4578350" y="5740400"/>
          <p14:tracePt t="53250" x="4679950" y="5670550"/>
          <p14:tracePt t="53267" x="4768850" y="5607050"/>
          <p14:tracePt t="53285" x="4838700" y="5568950"/>
          <p14:tracePt t="53301" x="4927600" y="5518150"/>
          <p14:tracePt t="53318" x="5003800" y="5473700"/>
          <p14:tracePt t="53334" x="5029200" y="5448300"/>
          <p14:tracePt t="53351" x="5041900" y="5397500"/>
          <p14:tracePt t="53368" x="5041900" y="5378450"/>
          <p14:tracePt t="53384" x="5041900" y="5365750"/>
          <p14:tracePt t="53401" x="5041900" y="5340350"/>
          <p14:tracePt t="53418" x="5041900" y="5321300"/>
          <p14:tracePt t="53434" x="4991100" y="5251450"/>
          <p14:tracePt t="53451" x="4883150" y="5168900"/>
          <p14:tracePt t="53468" x="4711700" y="5067300"/>
          <p14:tracePt t="53484" x="4565650" y="4978400"/>
          <p14:tracePt t="53501" x="4413250" y="4908550"/>
          <p14:tracePt t="53518" x="4298950" y="4857750"/>
          <p14:tracePt t="53534" x="4203700" y="4826000"/>
          <p14:tracePt t="53551" x="4089400" y="4781550"/>
          <p14:tracePt t="53568" x="3873500" y="4699000"/>
          <p14:tracePt t="53584" x="3695700" y="4667250"/>
          <p14:tracePt t="53601" x="3511550" y="4622800"/>
          <p14:tracePt t="53618" x="3282950" y="4552950"/>
          <p14:tracePt t="53635" x="2927350" y="4451350"/>
          <p14:tracePt t="53651" x="2692400" y="4387850"/>
          <p14:tracePt t="53668" x="2546350" y="4343400"/>
          <p14:tracePt t="53685" x="2457450" y="4324350"/>
          <p14:tracePt t="53701" x="2425700" y="4324350"/>
          <p14:tracePt t="53718" x="2393950" y="4318000"/>
          <p14:tracePt t="53735" x="2349500" y="4311650"/>
          <p14:tracePt t="53752" x="2305050" y="4311650"/>
          <p14:tracePt t="53768" x="2209800" y="4311650"/>
          <p14:tracePt t="53785" x="2070100" y="4324350"/>
          <p14:tracePt t="53802" x="1936750" y="4337050"/>
          <p14:tracePt t="53818" x="1790700" y="4362450"/>
          <p14:tracePt t="53835" x="1638300" y="4387850"/>
          <p14:tracePt t="53852" x="1492250" y="4425950"/>
          <p14:tracePt t="53868" x="1339850" y="4425950"/>
          <p14:tracePt t="53885" x="1206500" y="4438650"/>
          <p14:tracePt t="53902" x="1066800" y="4470400"/>
          <p14:tracePt t="53918" x="1022350" y="4483100"/>
          <p14:tracePt t="53935" x="971550" y="4495800"/>
          <p14:tracePt t="53952" x="901700" y="4521200"/>
          <p14:tracePt t="53968" x="825500" y="4552950"/>
          <p14:tracePt t="53985" x="755650" y="4572000"/>
          <p14:tracePt t="54002" x="711200" y="4584700"/>
          <p14:tracePt t="54018" x="679450" y="4603750"/>
          <p14:tracePt t="54036" x="666750" y="4610100"/>
          <p14:tracePt t="54052" x="666750" y="4622800"/>
          <p14:tracePt t="54068" x="647700" y="4654550"/>
          <p14:tracePt t="54085" x="641350" y="4699000"/>
          <p14:tracePt t="54102" x="635000" y="4737100"/>
          <p14:tracePt t="54119" x="635000" y="4787900"/>
          <p14:tracePt t="54135" x="647700" y="4819650"/>
          <p14:tracePt t="54152" x="685800" y="4889500"/>
          <p14:tracePt t="54169" x="736600" y="4953000"/>
          <p14:tracePt t="54185" x="800100" y="5022850"/>
          <p14:tracePt t="54202" x="876300" y="5086350"/>
          <p14:tracePt t="54219" x="996950" y="5162550"/>
          <p14:tracePt t="54236" x="1162050" y="5238750"/>
          <p14:tracePt t="54252" x="1536700" y="5314950"/>
          <p14:tracePt t="54269" x="1765300" y="5334000"/>
          <p14:tracePt t="54286" x="1955800" y="5346700"/>
          <p14:tracePt t="54302" x="2197100" y="5353050"/>
          <p14:tracePt t="54319" x="2425700" y="5372100"/>
          <p14:tracePt t="54335" x="2597150" y="5372100"/>
          <p14:tracePt t="54352" x="2762250" y="5372100"/>
          <p14:tracePt t="54369" x="2851150" y="5372100"/>
          <p14:tracePt t="54386" x="2940050" y="5365750"/>
          <p14:tracePt t="54402" x="3028950" y="5365750"/>
          <p14:tracePt t="54419" x="3162300" y="5353050"/>
          <p14:tracePt t="54436" x="3282950" y="5340350"/>
          <p14:tracePt t="54453" x="3441700" y="5302250"/>
          <p14:tracePt t="54469" x="3651250" y="5251450"/>
          <p14:tracePt t="54486" x="3810000" y="5219700"/>
          <p14:tracePt t="54503" x="3975100" y="5181600"/>
          <p14:tracePt t="54519" x="4095750" y="5149850"/>
          <p14:tracePt t="54536" x="4184650" y="5130800"/>
          <p14:tracePt t="54553" x="4197350" y="5111750"/>
          <p14:tracePt t="54570" x="4203700" y="5111750"/>
          <p14:tracePt t="54586" x="4203700" y="5105400"/>
          <p14:tracePt t="54681" x="4203700" y="5099050"/>
          <p14:tracePt t="54687" x="4191000" y="5073650"/>
          <p14:tracePt t="54703" x="4146550" y="5041900"/>
          <p14:tracePt t="54719" x="4133850" y="5029200"/>
          <p14:tracePt t="54720" x="4121150" y="5016500"/>
          <p14:tracePt t="54736" x="4108450" y="5010150"/>
          <p14:tracePt t="54753" x="4089400" y="4991100"/>
          <p14:tracePt t="54770" x="4076700" y="4984750"/>
          <p14:tracePt t="54957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Provide </a:t>
            </a:r>
            <a:r>
              <a:rPr lang="en-US" dirty="0" smtClean="0"/>
              <a:t>comments on blog</a:t>
            </a:r>
          </a:p>
          <a:p>
            <a:r>
              <a:rPr lang="en-US" smtClean="0"/>
              <a:t>Respond to PDF Quiz 5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4"/>
    </mc:Choice>
    <mc:Fallback xmlns="">
      <p:transition spd="slow" advTm="4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440" x="1441450" y="2082800"/>
          <p14:tracePt t="14487" x="1447800" y="2082800"/>
          <p14:tracePt t="14504" x="1454150" y="2082800"/>
          <p14:tracePt t="14509" x="1460500" y="2082800"/>
          <p14:tracePt t="14517" x="1466850" y="2082800"/>
          <p14:tracePt t="14525" x="1479550" y="2082800"/>
          <p14:tracePt t="14541" x="1498600" y="2082800"/>
          <p14:tracePt t="14557" x="1524000" y="2089150"/>
          <p14:tracePt t="14590" x="1574800" y="2095500"/>
          <p14:tracePt t="14595" x="1612900" y="2095500"/>
          <p14:tracePt t="14611" x="1619250" y="2095500"/>
          <p14:tracePt t="14627" x="1625600" y="2095500"/>
          <p14:tracePt t="14673" x="1631950" y="2095500"/>
          <p14:tracePt t="14689" x="1638300" y="2101850"/>
          <p14:tracePt t="14716" x="1638300" y="2108200"/>
          <p14:tracePt t="14717" x="1644650" y="2108200"/>
          <p14:tracePt t="14724" x="1657350" y="2114550"/>
          <p14:tracePt t="14741" x="1689100" y="2139950"/>
          <p14:tracePt t="14757" x="1752600" y="2184400"/>
          <p14:tracePt t="14774" x="1885950" y="2247900"/>
          <p14:tracePt t="14791" x="1943100" y="2266950"/>
          <p14:tracePt t="14807" x="1974850" y="2279650"/>
          <p14:tracePt t="14824" x="2019300" y="2292350"/>
          <p14:tracePt t="14841" x="2044700" y="2305050"/>
          <p14:tracePt t="14857" x="2070100" y="2311400"/>
          <p14:tracePt t="14874" x="2089150" y="2311400"/>
          <p14:tracePt t="14891" x="2101850" y="2311400"/>
          <p14:tracePt t="14908" x="2108200" y="2311400"/>
          <p14:tracePt t="14945" x="2114550" y="2311400"/>
          <p14:tracePt t="14946" x="2120900" y="2311400"/>
          <p14:tracePt t="14958" x="2127250" y="2317750"/>
          <p14:tracePt t="14991" x="2133600" y="2317750"/>
          <p14:tracePt t="14992" x="2139950" y="2317750"/>
          <p14:tracePt t="15101" x="2146300" y="2317750"/>
          <p14:tracePt t="15123" x="2159000" y="2292350"/>
          <p14:tracePt t="15125" x="2171700" y="2266950"/>
          <p14:tracePt t="15141" x="2190750" y="2241550"/>
          <p14:tracePt t="15142" x="2203450" y="2190750"/>
          <p14:tracePt t="15158" x="2209800" y="2178050"/>
          <p14:tracePt t="15175" x="2209800" y="2165350"/>
          <p14:tracePt t="15191" x="2209800" y="2133600"/>
          <p14:tracePt t="15208" x="2197100" y="2089150"/>
          <p14:tracePt t="15225" x="2139950" y="2044700"/>
          <p14:tracePt t="15242" x="2101850" y="2025650"/>
          <p14:tracePt t="15258" x="2044700" y="2006600"/>
          <p14:tracePt t="15275" x="1962150" y="1987550"/>
          <p14:tracePt t="15291" x="1892300" y="1968500"/>
          <p14:tracePt t="15308" x="1866900" y="1968500"/>
          <p14:tracePt t="15325" x="1841500" y="1968500"/>
          <p14:tracePt t="15342" x="1828800" y="1968500"/>
          <p14:tracePt t="15358" x="1803400" y="1968500"/>
          <p14:tracePt t="15375" x="1790700" y="1968500"/>
          <p14:tracePt t="15392" x="1778000" y="1981200"/>
          <p14:tracePt t="15409" x="1758950" y="1993900"/>
          <p14:tracePt t="15425" x="1739900" y="2025650"/>
          <p14:tracePt t="15442" x="1727200" y="2127250"/>
          <p14:tracePt t="15459" x="1733550" y="2241550"/>
          <p14:tracePt t="15475" x="1784350" y="2349500"/>
          <p14:tracePt t="15492" x="1841500" y="2444750"/>
          <p14:tracePt t="15508" x="1898650" y="2489200"/>
          <p14:tracePt t="15525" x="1911350" y="2495550"/>
          <p14:tracePt t="15542" x="1930400" y="2495550"/>
          <p14:tracePt t="15559" x="1968500" y="2476500"/>
          <p14:tracePt t="15559" x="1993900" y="2463800"/>
          <p14:tracePt t="15576" x="2044700" y="2419350"/>
          <p14:tracePt t="15592" x="2089150" y="2393950"/>
          <p14:tracePt t="15609" x="2139950" y="2362200"/>
          <p14:tracePt t="15625" x="2197100" y="2336800"/>
          <p14:tracePt t="15643" x="2241550" y="2311400"/>
          <p14:tracePt t="15659" x="2292350" y="2235200"/>
          <p14:tracePt t="15676" x="2311400" y="2190750"/>
          <p14:tracePt t="15693" x="2311400" y="2159000"/>
          <p14:tracePt t="15709" x="2311400" y="2139950"/>
          <p14:tracePt t="15726" x="2311400" y="2133600"/>
          <p14:tracePt t="15742" x="2311400" y="2127250"/>
          <p14:tracePt t="15759" x="2305050" y="2120900"/>
          <p14:tracePt t="15775" x="2298700" y="2120900"/>
          <p14:tracePt t="15792" x="2292350" y="2120900"/>
          <p14:tracePt t="15809" x="2273300" y="2127250"/>
          <p14:tracePt t="15826" x="2241550" y="2152650"/>
          <p14:tracePt t="15842" x="2203450" y="2197100"/>
          <p14:tracePt t="15859" x="2133600" y="2266950"/>
          <p14:tracePt t="15876" x="2057400" y="2349500"/>
          <p14:tracePt t="15893" x="2000250" y="2451100"/>
          <p14:tracePt t="15910" x="1987550" y="2508250"/>
          <p14:tracePt t="15926" x="1974850" y="2565400"/>
          <p14:tracePt t="15943" x="1968500" y="2622550"/>
          <p14:tracePt t="15959" x="1968500" y="2673350"/>
          <p14:tracePt t="15976" x="1968500" y="2724150"/>
          <p14:tracePt t="15993" x="1968500" y="2800350"/>
          <p14:tracePt t="16010" x="1974850" y="2851150"/>
          <p14:tracePt t="16026" x="1981200" y="2863850"/>
          <p14:tracePt t="16043" x="1993900" y="2870200"/>
          <p14:tracePt t="16060" x="2025650" y="2876550"/>
          <p14:tracePt t="16076" x="2076450" y="2876550"/>
          <p14:tracePt t="16093" x="2120900" y="2870200"/>
          <p14:tracePt t="16109" x="2241550" y="2838450"/>
          <p14:tracePt t="16126" x="2355850" y="2819400"/>
          <p14:tracePt t="16143" x="2463800" y="2806700"/>
          <p14:tracePt t="16160" x="2540000" y="2774950"/>
          <p14:tracePt t="16176" x="2565400" y="2749550"/>
          <p14:tracePt t="16193" x="2578100" y="2736850"/>
          <p14:tracePt t="16210" x="2584450" y="2717800"/>
          <p14:tracePt t="16226" x="2590800" y="2686050"/>
          <p14:tracePt t="16226" x="2590800" y="2660650"/>
          <p14:tracePt t="16243" x="2590800" y="2616200"/>
          <p14:tracePt t="16260" x="2584450" y="2565400"/>
          <p14:tracePt t="16276" x="2565400" y="2527300"/>
          <p14:tracePt t="16293" x="2546350" y="2501900"/>
          <p14:tracePt t="16310" x="2527300" y="2489200"/>
          <p14:tracePt t="16327" x="2495550" y="2476500"/>
          <p14:tracePt t="16343" x="2457450" y="2463800"/>
          <p14:tracePt t="16361" x="2425700" y="2457450"/>
          <p14:tracePt t="16377" x="2381250" y="2457450"/>
          <p14:tracePt t="16395" x="2286000" y="2457450"/>
          <p14:tracePt t="16410" x="2165350" y="2457450"/>
          <p14:tracePt t="16427" x="2019300" y="2451100"/>
          <p14:tracePt t="16443" x="1816100" y="2451100"/>
          <p14:tracePt t="16460" x="1727200" y="2451100"/>
          <p14:tracePt t="16477" x="1670050" y="2451100"/>
          <p14:tracePt t="16493" x="1606550" y="2470150"/>
          <p14:tracePt t="16510" x="1562100" y="2489200"/>
          <p14:tracePt t="16527" x="1530350" y="2520950"/>
          <p14:tracePt t="16544" x="1498600" y="2565400"/>
          <p14:tracePt t="16560" x="1473200" y="2622550"/>
          <p14:tracePt t="16578" x="1466850" y="2654300"/>
          <p14:tracePt t="16594" x="1466850" y="2692400"/>
          <p14:tracePt t="16610" x="1479550" y="2755900"/>
          <p14:tracePt t="16627" x="1517650" y="2813050"/>
          <p14:tracePt t="16644" x="1574800" y="2844800"/>
          <p14:tracePt t="16660" x="1631950" y="2857500"/>
          <p14:tracePt t="16677" x="1765300" y="2863850"/>
          <p14:tracePt t="16694" x="1854200" y="2863850"/>
          <p14:tracePt t="16710" x="1968500" y="2863850"/>
          <p14:tracePt t="16727" x="2108200" y="2857500"/>
          <p14:tracePt t="16744" x="2305050" y="2838450"/>
          <p14:tracePt t="16761" x="2489200" y="2813050"/>
          <p14:tracePt t="16777" x="2667000" y="2768600"/>
          <p14:tracePt t="16794" x="2800350" y="2705100"/>
          <p14:tracePt t="16812" x="2825750" y="2686050"/>
          <p14:tracePt t="16828" x="2825750" y="2673350"/>
          <p14:tracePt t="16844" x="2825750" y="2667000"/>
          <p14:tracePt t="16861" x="2825750" y="2647950"/>
          <p14:tracePt t="16878" x="2825750" y="2635250"/>
          <p14:tracePt t="16894" x="2781300" y="2597150"/>
          <p14:tracePt t="16912" x="2730500" y="2559050"/>
          <p14:tracePt t="16928" x="2660650" y="2514600"/>
          <p14:tracePt t="16944" x="2559050" y="2489200"/>
          <p14:tracePt t="16961" x="2470150" y="2476500"/>
          <p14:tracePt t="16978" x="2317750" y="2463800"/>
          <p14:tracePt t="16995" x="2165350" y="2463800"/>
          <p14:tracePt t="17011" x="1968500" y="2476500"/>
          <p14:tracePt t="17028" x="1873250" y="2527300"/>
          <p14:tracePt t="17044" x="1803400" y="2571750"/>
          <p14:tracePt t="17061" x="1758950" y="2603500"/>
          <p14:tracePt t="17078" x="1720850" y="2635250"/>
          <p14:tracePt t="17095" x="1708150" y="2647950"/>
          <p14:tracePt t="17111" x="1701800" y="2647950"/>
          <p14:tracePt t="17159" x="1701800" y="2654300"/>
          <p14:tracePt t="17191" x="1701800" y="2660650"/>
          <p14:tracePt t="17195" x="1701800" y="2667000"/>
          <p14:tracePt t="17211" x="1701800" y="2686050"/>
          <p14:tracePt t="17212" x="1695450" y="2736850"/>
          <p14:tracePt t="17228" x="1695450" y="2806700"/>
          <p14:tracePt t="17244" x="1695450" y="2933700"/>
          <p14:tracePt t="17262" x="1695450" y="2997200"/>
          <p14:tracePt t="17278" x="1708150" y="3054350"/>
          <p14:tracePt t="17296" x="1727200" y="3117850"/>
          <p14:tracePt t="17311" x="1752600" y="3168650"/>
          <p14:tracePt t="17328" x="1790700" y="3219450"/>
          <p14:tracePt t="17345" x="1835150" y="3257550"/>
          <p14:tracePt t="17362" x="1873250" y="3289300"/>
          <p14:tracePt t="17378" x="1911350" y="3321050"/>
          <p14:tracePt t="17395" x="1949450" y="3352800"/>
          <p14:tracePt t="17412" x="1993900" y="3371850"/>
          <p14:tracePt t="17428" x="2025650" y="3384550"/>
          <p14:tracePt t="17445" x="2063750" y="3403600"/>
          <p14:tracePt t="17462" x="2139950" y="3435350"/>
          <p14:tracePt t="17479" x="2190750" y="3448050"/>
          <p14:tracePt t="17495" x="2247900" y="3454400"/>
          <p14:tracePt t="17512" x="2330450" y="3460750"/>
          <p14:tracePt t="17528" x="2413000" y="3479800"/>
          <p14:tracePt t="17545" x="2451100" y="3486150"/>
          <p14:tracePt t="17563" x="2482850" y="3492500"/>
          <p14:tracePt t="17579" x="2520950" y="3492500"/>
          <p14:tracePt t="17596" x="2533650" y="3492500"/>
          <p14:tracePt t="17612" x="2565400" y="3492500"/>
          <p14:tracePt t="17629" x="2584450" y="3479800"/>
          <p14:tracePt t="17645" x="2616200" y="3448050"/>
          <p14:tracePt t="17662" x="2667000" y="3384550"/>
          <p14:tracePt t="17679" x="2698750" y="3321050"/>
          <p14:tracePt t="17696" x="2705100" y="3302000"/>
          <p14:tracePt t="17712" x="2705100" y="3276600"/>
          <p14:tracePt t="17729" x="2705100" y="3263900"/>
          <p14:tracePt t="17746" x="2705100" y="3251200"/>
          <p14:tracePt t="17762" x="2692400" y="3225800"/>
          <p14:tracePt t="17779" x="2660650" y="3194050"/>
          <p14:tracePt t="17796" x="2552700" y="3111500"/>
          <p14:tracePt t="17812" x="2489200" y="3079750"/>
          <p14:tracePt t="17829" x="2444750" y="3054350"/>
          <p14:tracePt t="17846" x="2400300" y="3035300"/>
          <p14:tracePt t="17862" x="2374900" y="3028950"/>
          <p14:tracePt t="17879" x="2330450" y="3022600"/>
          <p14:tracePt t="17896" x="2279650" y="3016250"/>
          <p14:tracePt t="17912" x="2209800" y="3016250"/>
          <p14:tracePt t="17930" x="2165350" y="3022600"/>
          <p14:tracePt t="17946" x="2057400" y="3035300"/>
          <p14:tracePt t="17963" x="1968500" y="3048000"/>
          <p14:tracePt t="17979" x="1905000" y="3067050"/>
          <p14:tracePt t="17996" x="1873250" y="3086100"/>
          <p14:tracePt t="18013" x="1822450" y="3098800"/>
          <p14:tracePt t="18030" x="1816100" y="3098800"/>
          <p14:tracePt t="18046" x="1816100" y="3111500"/>
          <p14:tracePt t="18063" x="1809750" y="3111500"/>
          <p14:tracePt t="18079" x="1803400" y="3124200"/>
          <p14:tracePt t="18096" x="1797050" y="3162300"/>
          <p14:tracePt t="18113" x="1784350" y="3219450"/>
          <p14:tracePt t="18130" x="1784350" y="3289300"/>
          <p14:tracePt t="18146" x="1816100" y="3371850"/>
          <p14:tracePt t="18163" x="1841500" y="3422650"/>
          <p14:tracePt t="18179" x="1873250" y="3473450"/>
          <p14:tracePt t="18196" x="1911350" y="3505200"/>
          <p14:tracePt t="18213" x="1962150" y="3524250"/>
          <p14:tracePt t="18230" x="1987550" y="3524250"/>
          <p14:tracePt t="18246" x="2044700" y="3511550"/>
          <p14:tracePt t="18263" x="2108200" y="3473450"/>
          <p14:tracePt t="18280" x="2146300" y="3435350"/>
          <p14:tracePt t="18296" x="2184400" y="3403600"/>
          <p14:tracePt t="18313" x="2241550" y="3352800"/>
          <p14:tracePt t="18330" x="2292350" y="3289300"/>
          <p14:tracePt t="18346" x="2336800" y="3219450"/>
          <p14:tracePt t="18364" x="2343150" y="3187700"/>
          <p14:tracePt t="18380" x="2343150" y="3155950"/>
          <p14:tracePt t="18397" x="2343150" y="3117850"/>
          <p14:tracePt t="18413" x="2343150" y="3092450"/>
          <p14:tracePt t="18430" x="2336800" y="3067050"/>
          <p14:tracePt t="18447" x="2324100" y="3060700"/>
          <p14:tracePt t="18463" x="2324100" y="3054350"/>
          <p14:tracePt t="18480" x="2298700" y="3048000"/>
          <p14:tracePt t="18498" x="2266950" y="3041650"/>
          <p14:tracePt t="18514" x="2241550" y="3041650"/>
          <p14:tracePt t="18530" x="2228850" y="3041650"/>
          <p14:tracePt t="18547" x="2203450" y="3041650"/>
          <p14:tracePt t="18564" x="2171700" y="3041650"/>
          <p14:tracePt t="18580" x="2133600" y="3041650"/>
          <p14:tracePt t="18597" x="2127250" y="3048000"/>
          <p14:tracePt t="18614" x="2114550" y="3060700"/>
          <p14:tracePt t="18630" x="2108200" y="3067050"/>
          <p14:tracePt t="18647" x="2108200" y="3079750"/>
          <p14:tracePt t="18681" x="2108200" y="3086100"/>
          <p14:tracePt t="18682" x="2108200" y="3092450"/>
          <p14:tracePt t="18891" x="2108200" y="3098800"/>
          <p14:tracePt t="18923" x="2108200" y="3124200"/>
          <p14:tracePt t="18931" x="2114550" y="3225800"/>
          <p14:tracePt t="18940" x="2133600" y="3295650"/>
          <p14:tracePt t="18948" x="2139950" y="3352800"/>
          <p14:tracePt t="18964" x="2139950" y="3390900"/>
          <p14:tracePt t="18981" x="2139950" y="3416300"/>
          <p14:tracePt t="18997" x="2139950" y="3448050"/>
          <p14:tracePt t="19015" x="2139950" y="3486150"/>
          <p14:tracePt t="19031" x="2139950" y="3511550"/>
          <p14:tracePt t="19048" x="2139950" y="3517900"/>
          <p14:tracePt t="20322" x="2146300" y="3511550"/>
          <p14:tracePt t="20329" x="2146300" y="3498850"/>
          <p14:tracePt t="20354" x="2152650" y="3492500"/>
          <p14:tracePt t="20835" x="2152650" y="3486150"/>
          <p14:tracePt t="20857" x="2152650" y="3479800"/>
          <p14:tracePt t="20865" x="2159000" y="3441700"/>
          <p14:tracePt t="20869" x="2165350" y="3397250"/>
          <p14:tracePt t="20885" x="2171700" y="3378200"/>
          <p14:tracePt t="20901" x="2171700" y="3371850"/>
          <p14:tracePt t="20917" x="2171700" y="3365500"/>
          <p14:tracePt t="20934" x="2171700" y="3359150"/>
          <p14:tracePt t="21059" x="2171700" y="3352800"/>
          <p14:tracePt t="21077" x="2178050" y="3340100"/>
          <p14:tracePt t="21356" x="2178050" y="3352800"/>
          <p14:tracePt t="21372" x="2178050" y="3371850"/>
          <p14:tracePt t="21395" x="2178050" y="3397250"/>
          <p14:tracePt t="21396" x="2178050" y="3403600"/>
          <p14:tracePt t="21402" x="2178050" y="3409950"/>
          <p14:tracePt t="21419" x="2178050" y="3416300"/>
          <p14:tracePt t="21436" x="2178050" y="3422650"/>
          <p14:tracePt t="21452" x="2178050" y="3429000"/>
          <p14:tracePt t="21470" x="2178050" y="3435350"/>
          <p14:tracePt t="21728" x="2184400" y="3441700"/>
          <p14:tracePt t="21736" x="2197100" y="3454400"/>
          <p14:tracePt t="21745" x="2209800" y="3460750"/>
          <p14:tracePt t="21753" x="2235200" y="3479800"/>
          <p14:tracePt t="21770" x="2247900" y="3492500"/>
          <p14:tracePt t="21787" x="2254250" y="3492500"/>
          <p14:tracePt t="21803" x="2260600" y="3492500"/>
          <p14:tracePt t="21854" x="2266950" y="3492500"/>
          <p14:tracePt t="22064" x="2279650" y="3498850"/>
          <p14:tracePt t="22079" x="2292350" y="3498850"/>
          <p14:tracePt t="22094" x="2298700" y="3505200"/>
          <p14:tracePt t="22104" x="2305050" y="3505200"/>
          <p14:tracePt t="22110" x="2311400" y="3511550"/>
          <p14:tracePt t="22120" x="2317750" y="3511550"/>
          <p14:tracePt t="22137" x="2324100" y="3511550"/>
          <p14:tracePt t="22188" x="2330450" y="3511550"/>
          <p14:tracePt t="22428" x="2317750" y="3511550"/>
          <p14:tracePt t="22447" x="2305050" y="3511550"/>
          <p14:tracePt t="22454" x="2286000" y="3511550"/>
          <p14:tracePt t="22454" x="2266950" y="3511550"/>
          <p14:tracePt t="22471" x="2235200" y="3511550"/>
          <p14:tracePt t="22488" x="2216150" y="3511550"/>
          <p14:tracePt t="22504" x="2209800" y="3511550"/>
          <p14:tracePt t="22521" x="2203450" y="3505200"/>
          <p14:tracePt t="22538" x="2197100" y="3505200"/>
          <p14:tracePt t="22810" x="2209800" y="3505200"/>
          <p14:tracePt t="22816" x="2222500" y="3498850"/>
          <p14:tracePt t="22824" x="2247900" y="3498850"/>
          <p14:tracePt t="22832" x="2260600" y="3498850"/>
          <p14:tracePt t="22838" x="2317750" y="3498850"/>
          <p14:tracePt t="22855" x="2374900" y="3498850"/>
          <p14:tracePt t="22872" x="2400300" y="3492500"/>
          <p14:tracePt t="22888" x="2413000" y="3492500"/>
          <p14:tracePt t="22905" x="2419350" y="3492500"/>
          <p14:tracePt t="23096" x="2406650" y="3498850"/>
          <p14:tracePt t="23112" x="2393950" y="3505200"/>
          <p14:tracePt t="23120" x="2387600" y="3511550"/>
          <p14:tracePt t="23128" x="2381250" y="3517900"/>
          <p14:tracePt t="23139" x="2362200" y="3524250"/>
          <p14:tracePt t="23139" x="2343150" y="3530600"/>
          <p14:tracePt t="23155" x="2317750" y="3536950"/>
          <p14:tracePt t="23172" x="2305050" y="3536950"/>
          <p14:tracePt t="23189" x="2286000" y="3536950"/>
          <p14:tracePt t="23189" x="2279650" y="3536950"/>
          <p14:tracePt t="23206" x="2266950" y="3536950"/>
          <p14:tracePt t="23462" x="2260600" y="3536950"/>
          <p14:tracePt t="23470" x="2254250" y="3536950"/>
          <p14:tracePt t="23481" x="2247900" y="3536950"/>
          <p14:tracePt t="23482" x="2241550" y="3543300"/>
          <p14:tracePt t="23489" x="2216150" y="3549650"/>
          <p14:tracePt t="23507" x="2184400" y="3549650"/>
          <p14:tracePt t="23523" x="2139950" y="3549650"/>
          <p14:tracePt t="23540" x="2095500" y="3549650"/>
          <p14:tracePt t="23556" x="2076450" y="3549650"/>
          <p14:tracePt t="23573" x="2051050" y="3549650"/>
          <p14:tracePt t="23589" x="2038350" y="3549650"/>
          <p14:tracePt t="23632" x="2032000" y="3549650"/>
          <p14:tracePt t="23648" x="2025650" y="3549650"/>
          <p14:tracePt t="23656" x="2019300" y="3549650"/>
          <p14:tracePt t="23656" x="1993900" y="3549650"/>
          <p14:tracePt t="23673" x="1981200" y="3549650"/>
          <p14:tracePt t="23689" x="1974850" y="3549650"/>
          <p14:tracePt t="23706" x="1962150" y="3549650"/>
          <p14:tracePt t="23724" x="1955800" y="3549650"/>
          <p14:tracePt t="23740" x="1943100" y="3549650"/>
          <p14:tracePt t="23756" x="1924050" y="3549650"/>
          <p14:tracePt t="23773" x="1911350" y="3549650"/>
          <p14:tracePt t="23790" x="1892300" y="3543300"/>
          <p14:tracePt t="23807" x="1885950" y="3543300"/>
          <p14:tracePt t="23823" x="1879600" y="3543300"/>
          <p14:tracePt t="23840" x="1873250" y="3543300"/>
          <p14:tracePt t="23857" x="1866900" y="3543300"/>
          <p14:tracePt t="23873" x="1854200" y="3543300"/>
          <p14:tracePt t="23890" x="1847850" y="3536950"/>
          <p14:tracePt t="23907" x="1841500" y="3536950"/>
          <p14:tracePt t="23966" x="1841500" y="3530600"/>
          <p14:tracePt t="23974" x="1835150" y="3524250"/>
          <p14:tracePt t="23998" x="1828800" y="3524250"/>
          <p14:tracePt t="24007" x="1822450" y="3517900"/>
          <p14:tracePt t="24402" x="1822450" y="3511550"/>
          <p14:tracePt t="24426" x="1828800" y="3505200"/>
          <p14:tracePt t="24440" x="1835150" y="3505200"/>
          <p14:tracePt t="24456" x="1841500" y="3505200"/>
          <p14:tracePt t="24464" x="1847850" y="3505200"/>
          <p14:tracePt t="24480" x="1847850" y="3498850"/>
          <p14:tracePt t="24491" x="1854200" y="3498850"/>
          <p14:tracePt t="24494" x="1873250" y="3492500"/>
          <p14:tracePt t="24508" x="1892300" y="3486150"/>
          <p14:tracePt t="24524" x="1917700" y="3486150"/>
          <p14:tracePt t="24541" x="1943100" y="3479800"/>
          <p14:tracePt t="24558" x="1968500" y="3473450"/>
          <p14:tracePt t="24574" x="1981200" y="3467100"/>
          <p14:tracePt t="24591" x="1987550" y="3467100"/>
          <p14:tracePt t="24628" x="1993900" y="3467100"/>
          <p14:tracePt t="24634" x="2000250" y="3467100"/>
          <p14:tracePt t="24644" x="2006600" y="3460750"/>
          <p14:tracePt t="24658" x="2019300" y="3460750"/>
          <p14:tracePt t="24674" x="2025650" y="3460750"/>
          <p14:tracePt t="24752" x="2038350" y="3460750"/>
          <p14:tracePt t="24760" x="2044700" y="3460750"/>
          <p14:tracePt t="24767" x="2063750" y="3454400"/>
          <p14:tracePt t="24774" x="2114550" y="3454400"/>
          <p14:tracePt t="24791" x="2165350" y="3448050"/>
          <p14:tracePt t="24808" x="2197100" y="3441700"/>
          <p14:tracePt t="24825" x="2222500" y="3441700"/>
          <p14:tracePt t="24841" x="2247900" y="3441700"/>
          <p14:tracePt t="24858" x="2260600" y="3441700"/>
          <p14:tracePt t="24875" x="2266950" y="3441700"/>
          <p14:tracePt t="24892" x="2273300" y="3454400"/>
          <p14:tracePt t="24908" x="2273300" y="3460750"/>
          <p14:tracePt t="24925" x="2279650" y="3498850"/>
          <p14:tracePt t="24941" x="2292350" y="3549650"/>
          <p14:tracePt t="24958" x="2305050" y="3606800"/>
          <p14:tracePt t="24975" x="2324100" y="3695700"/>
          <p14:tracePt t="24992" x="2330450" y="3733800"/>
          <p14:tracePt t="25009" x="2343150" y="3784600"/>
          <p14:tracePt t="25025" x="2349500" y="3835400"/>
          <p14:tracePt t="25042" x="2355850" y="3879850"/>
          <p14:tracePt t="25058" x="2355850" y="3892550"/>
          <p14:tracePt t="25075" x="2355850" y="3898900"/>
          <p14:tracePt t="25092" x="2355850" y="3905250"/>
          <p14:tracePt t="25148" x="2362200" y="3905250"/>
          <p14:tracePt t="25334" x="2355850" y="3905250"/>
          <p14:tracePt t="25342" x="2324100" y="3911600"/>
          <p14:tracePt t="25359" x="2317750" y="3917950"/>
          <p14:tracePt t="25359" x="2298700" y="3924300"/>
          <p14:tracePt t="25376" x="2266950" y="3930650"/>
          <p14:tracePt t="25392" x="2241550" y="3937000"/>
          <p14:tracePt t="25409" x="2203450" y="3943350"/>
          <p14:tracePt t="25426" x="2159000" y="3949700"/>
          <p14:tracePt t="25443" x="2057400" y="3949700"/>
          <p14:tracePt t="25459" x="2019300" y="3949700"/>
          <p14:tracePt t="25476" x="2000250" y="3949700"/>
          <p14:tracePt t="25493" x="1974850" y="3949700"/>
          <p14:tracePt t="25509" x="1968500" y="3949700"/>
          <p14:tracePt t="25527" x="1962150" y="3949700"/>
          <p14:tracePt t="25543" x="1949450" y="3930650"/>
          <p14:tracePt t="25560" x="1892300" y="3848100"/>
          <p14:tracePt t="25576" x="1873250" y="3810000"/>
          <p14:tracePt t="25593" x="1854200" y="3771900"/>
          <p14:tracePt t="25609" x="1835150" y="3721100"/>
          <p14:tracePt t="25626" x="1828800" y="3651250"/>
          <p14:tracePt t="25643" x="1809750" y="3549650"/>
          <p14:tracePt t="25660" x="1809750" y="3511550"/>
          <p14:tracePt t="25677" x="1809750" y="3492500"/>
          <p14:tracePt t="25693" x="1809750" y="3467100"/>
          <p14:tracePt t="25710" x="1816100" y="3448050"/>
          <p14:tracePt t="25726" x="1828800" y="3435350"/>
          <p14:tracePt t="25743" x="1847850" y="3416300"/>
          <p14:tracePt t="25760" x="1873250" y="3384550"/>
          <p14:tracePt t="25776" x="1898650" y="3371850"/>
          <p14:tracePt t="25793" x="1911350" y="3359150"/>
          <p14:tracePt t="25810" x="1936750" y="3352800"/>
          <p14:tracePt t="25827" x="1955800" y="3352800"/>
          <p14:tracePt t="25843" x="1981200" y="3352800"/>
          <p14:tracePt t="25861" x="2019300" y="3359150"/>
          <p14:tracePt t="25876" x="2108200" y="3416300"/>
          <p14:tracePt t="25876" x="2146300" y="3454400"/>
          <p14:tracePt t="25894" x="2266950" y="3543300"/>
          <p14:tracePt t="25910" x="2374900" y="3613150"/>
          <p14:tracePt t="25927" x="2514600" y="3721100"/>
          <p14:tracePt t="25943" x="2647950" y="3829050"/>
          <p14:tracePt t="25960" x="2762250" y="3911600"/>
          <p14:tracePt t="25977" x="2844800" y="3975100"/>
          <p14:tracePt t="25993" x="2908300" y="4057650"/>
          <p14:tracePt t="26010" x="2946400" y="4146550"/>
          <p14:tracePt t="26027" x="2971800" y="4216400"/>
          <p14:tracePt t="26044" x="2997200" y="4279900"/>
          <p14:tracePt t="26060" x="3003550" y="4324350"/>
          <p14:tracePt t="26077" x="3003550" y="4337050"/>
          <p14:tracePt t="26095" x="3003550" y="4356100"/>
          <p14:tracePt t="26110" x="2984500" y="4387850"/>
          <p14:tracePt t="26127" x="2959100" y="4425950"/>
          <p14:tracePt t="26144" x="2927350" y="4457700"/>
          <p14:tracePt t="26161" x="2876550" y="4483100"/>
          <p14:tracePt t="26178" x="2794000" y="4483100"/>
          <p14:tracePt t="26195" x="2616200" y="4419600"/>
          <p14:tracePt t="26211" x="2451100" y="4343400"/>
          <p14:tracePt t="26228" x="2127250" y="4178300"/>
          <p14:tracePt t="26245" x="1955800" y="4127500"/>
          <p14:tracePt t="26261" x="1822450" y="4064000"/>
          <p14:tracePt t="26278" x="1701800" y="3987800"/>
          <p14:tracePt t="26295" x="1568450" y="3886200"/>
          <p14:tracePt t="26312" x="1517650" y="3810000"/>
          <p14:tracePt t="26328" x="1498600" y="3771900"/>
          <p14:tracePt t="26345" x="1498600" y="3765550"/>
          <p14:tracePt t="26362" x="1492250" y="3733800"/>
          <p14:tracePt t="26379" x="1492250" y="3689350"/>
          <p14:tracePt t="26395" x="1498600" y="3644900"/>
          <p14:tracePt t="26412" x="1504950" y="3619500"/>
          <p14:tracePt t="26428" x="1530350" y="3568700"/>
          <p14:tracePt t="26445" x="1568450" y="3530600"/>
          <p14:tracePt t="26462" x="1606550" y="3492500"/>
          <p14:tracePt t="26478" x="1644650" y="3454400"/>
          <p14:tracePt t="26495" x="1739900" y="3416300"/>
          <p14:tracePt t="26512" x="1822450" y="3390900"/>
          <p14:tracePt t="26529" x="1930400" y="3384550"/>
          <p14:tracePt t="26529" x="1987550" y="3384550"/>
          <p14:tracePt t="26548" x="2051050" y="3384550"/>
          <p14:tracePt t="26562" x="2178050" y="3409950"/>
          <p14:tracePt t="26580" x="2305050" y="3448050"/>
          <p14:tracePt t="26595" x="2463800" y="3511550"/>
          <p14:tracePt t="26612" x="2559050" y="3556000"/>
          <p14:tracePt t="26629" x="2641600" y="3651250"/>
          <p14:tracePt t="26646" x="2717800" y="3759200"/>
          <p14:tracePt t="26662" x="2787650" y="3962400"/>
          <p14:tracePt t="26679" x="2800350" y="4102100"/>
          <p14:tracePt t="26695" x="2819400" y="4279900"/>
          <p14:tracePt t="26712" x="2819400" y="4483100"/>
          <p14:tracePt t="26729" x="2800350" y="4648200"/>
          <p14:tracePt t="26745" x="2781300" y="4737100"/>
          <p14:tracePt t="26762" x="2768600" y="4775200"/>
          <p14:tracePt t="26779" x="2730500" y="4794250"/>
          <p14:tracePt t="26796" x="2705100" y="4806950"/>
          <p14:tracePt t="26812" x="2692400" y="4806950"/>
          <p14:tracePt t="26829" x="2667000" y="4806950"/>
          <p14:tracePt t="26846" x="2628900" y="4787900"/>
          <p14:tracePt t="26862" x="2584450" y="4762500"/>
          <p14:tracePt t="26879" x="2501900" y="4711700"/>
          <p14:tracePt t="26896" x="2368550" y="4597400"/>
          <p14:tracePt t="26913" x="2286000" y="4495800"/>
          <p14:tracePt t="26929" x="2203450" y="4394200"/>
          <p14:tracePt t="26946" x="2127250" y="4286250"/>
          <p14:tracePt t="26962" x="2089150" y="4191000"/>
          <p14:tracePt t="26979" x="2032000" y="4076700"/>
          <p14:tracePt t="26979" x="2012950" y="4006850"/>
          <p14:tracePt t="26997" x="1993900" y="3943350"/>
          <p14:tracePt t="27013" x="1987550" y="3924300"/>
          <p14:tracePt t="27030" x="1987550" y="3905250"/>
          <p14:tracePt t="27047" x="1987550" y="3873500"/>
          <p14:tracePt t="27063" x="2000250" y="3803650"/>
          <p14:tracePt t="27079" x="2019300" y="3752850"/>
          <p14:tracePt t="27097" x="2038350" y="3708400"/>
          <p14:tracePt t="27113" x="2063750" y="3663950"/>
          <p14:tracePt t="27130" x="2089150" y="3632200"/>
          <p14:tracePt t="27146" x="2114550" y="3600450"/>
          <p14:tracePt t="27163" x="2133600" y="3581400"/>
          <p14:tracePt t="27180" x="2146300" y="3556000"/>
          <p14:tracePt t="27196" x="2159000" y="3543300"/>
          <p14:tracePt t="27213" x="2165350" y="3530600"/>
          <p14:tracePt t="2742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24" y="76200"/>
            <a:ext cx="8956876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Charge Independent Force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72646"/>
            <a:ext cx="3733800" cy="5943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Strong force not effected by charge</a:t>
            </a:r>
          </a:p>
          <a:p>
            <a:pPr lvl="1">
              <a:lnSpc>
                <a:spcPct val="80000"/>
              </a:lnSpc>
            </a:pPr>
            <a:r>
              <a:rPr lang="en-US" sz="2000" dirty="0" err="1" smtClean="0"/>
              <a:t>np</a:t>
            </a:r>
            <a:r>
              <a:rPr lang="en-US" sz="2000" dirty="0" smtClean="0"/>
              <a:t>, </a:t>
            </a:r>
            <a:r>
              <a:rPr lang="en-US" sz="2000" dirty="0"/>
              <a:t>nn, pp interactions the same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Electromagnetic force </a:t>
            </a:r>
            <a:r>
              <a:rPr lang="en-US" sz="2000" dirty="0" smtClean="0"/>
              <a:t>for charge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Strong force examined by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Nucleon-nucleon scattering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Mirror nuclei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Isobars with number of p in one nuclei equals number of n in other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Similar energy for net nuclear binding </a:t>
            </a:r>
            <a:r>
              <a:rPr lang="en-US" sz="2000" dirty="0" smtClean="0"/>
              <a:t>energy</a:t>
            </a:r>
          </a:p>
          <a:p>
            <a:pPr lvl="3">
              <a:lnSpc>
                <a:spcPct val="80000"/>
              </a:lnSpc>
            </a:pPr>
            <a:r>
              <a:rPr lang="en-US" sz="2000" dirty="0" smtClean="0"/>
              <a:t>Normalize influence of Coulomb Energy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Shows proton </a:t>
            </a:r>
            <a:r>
              <a:rPr lang="en-US" sz="2000" dirty="0"/>
              <a:t>and neutron two states of same particle</a:t>
            </a:r>
          </a:p>
        </p:txBody>
      </p:sp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872646"/>
            <a:ext cx="5146876" cy="27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91000" y="3657600"/>
            <a:ext cx="4648200" cy="320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Isospin is conserved in processes involving the strong interaction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Isospin forms basis for selection rules for nuclear reactions and nuclear decay processes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Property of nucleon</a:t>
            </a:r>
          </a:p>
          <a:p>
            <a:pPr marL="965200" marR="0" lvl="1" indent="-5080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Analogy to angular momentum</a:t>
            </a:r>
          </a:p>
          <a:p>
            <a:pPr marL="965200" marR="0" lvl="1" indent="-5080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T=1/2 for a nucleon</a:t>
            </a:r>
          </a:p>
          <a:p>
            <a:pPr marL="1422400" marR="0" lvl="2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à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C2E00"/>
                </a:solidFill>
                <a:effectLst/>
                <a:uLnTx/>
                <a:uFillTx/>
                <a:latin typeface="+mn-lt"/>
              </a:rPr>
              <a:t>+1/2 for proton, -1/2 for neutron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C2E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Up Arrow 2"/>
          <p:cNvSpPr/>
          <p:nvPr/>
        </p:nvSpPr>
        <p:spPr bwMode="auto">
          <a:xfrm rot="4182678">
            <a:off x="3138751" y="2120741"/>
            <a:ext cx="484632" cy="16684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067550" y="1419225"/>
            <a:ext cx="762000" cy="2362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276600" y="2954941"/>
            <a:ext cx="3790950" cy="25314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24"/>
    </mc:Choice>
    <mc:Fallback xmlns="">
      <p:transition spd="slow" advTm="16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  <p:extLst>
    <p:ext uri="{3A86A75C-4F4B-4683-9AE1-C65F6400EC91}">
      <p14:laserTraceLst xmlns:p14="http://schemas.microsoft.com/office/powerpoint/2010/main">
        <p14:tracePtLst>
          <p14:tracePt t="10199" x="3886200" y="4749800"/>
          <p14:tracePt t="10270" x="3829050" y="4718050"/>
          <p14:tracePt t="10278" x="3638550" y="4616450"/>
          <p14:tracePt t="10287" x="3556000" y="4572000"/>
          <p14:tracePt t="10300" x="3397250" y="4502150"/>
          <p14:tracePt t="10316" x="3251200" y="4451350"/>
          <p14:tracePt t="10332" x="3060700" y="4406900"/>
          <p14:tracePt t="10348" x="2927350" y="4368800"/>
          <p14:tracePt t="10362" x="2774950" y="4324350"/>
          <p14:tracePt t="10386" x="2660650" y="4273550"/>
          <p14:tracePt t="10395" x="2552700" y="4191000"/>
          <p14:tracePt t="10418" x="2413000" y="4102100"/>
          <p14:tracePt t="10429" x="2324100" y="4038600"/>
          <p14:tracePt t="10446" x="2273300" y="3987800"/>
          <p14:tracePt t="10464" x="2235200" y="3943350"/>
          <p14:tracePt t="10480" x="2139950" y="3803650"/>
          <p14:tracePt t="10502" x="2076450" y="3695700"/>
          <p14:tracePt t="10512" x="1987550" y="3549650"/>
          <p14:tracePt t="10534" x="1898650" y="3378200"/>
          <p14:tracePt t="10550" x="1784350" y="3187700"/>
          <p14:tracePt t="10566" x="1689100" y="3016250"/>
          <p14:tracePt t="10579" x="1581150" y="2870200"/>
          <p14:tracePt t="10595" x="1447800" y="2635250"/>
          <p14:tracePt t="10612" x="1409700" y="2527300"/>
          <p14:tracePt t="10629" x="1371600" y="2444750"/>
          <p14:tracePt t="10645" x="1333500" y="2311400"/>
          <p14:tracePt t="10662" x="1301750" y="2184400"/>
          <p14:tracePt t="10679" x="1289050" y="2114550"/>
          <p14:tracePt t="10696" x="1257300" y="2025650"/>
          <p14:tracePt t="10712" x="1206500" y="1949450"/>
          <p14:tracePt t="10729" x="1155700" y="1873250"/>
          <p14:tracePt t="10746" x="1054100" y="1797050"/>
          <p14:tracePt t="10762" x="965200" y="1733550"/>
          <p14:tracePt t="10779" x="857250" y="1631950"/>
          <p14:tracePt t="10796" x="711200" y="1511300"/>
          <p14:tracePt t="10813" x="635000" y="1454150"/>
          <p14:tracePt t="10829" x="622300" y="1441450"/>
          <p14:tracePt t="10946" x="628650" y="1460500"/>
          <p14:tracePt t="10954" x="635000" y="1473200"/>
          <p14:tracePt t="10958" x="647700" y="1485900"/>
          <p14:tracePt t="10963" x="685800" y="1524000"/>
          <p14:tracePt t="10979" x="711200" y="1536700"/>
          <p14:tracePt t="10996" x="730250" y="1555750"/>
          <p14:tracePt t="11013" x="742950" y="1562100"/>
          <p14:tracePt t="11030" x="774700" y="1587500"/>
          <p14:tracePt t="11046" x="793750" y="1612900"/>
          <p14:tracePt t="11063" x="819150" y="1625600"/>
          <p14:tracePt t="11080" x="844550" y="1638300"/>
          <p14:tracePt t="11096" x="869950" y="1657350"/>
          <p14:tracePt t="11113" x="889000" y="1657350"/>
          <p14:tracePt t="11130" x="901700" y="1663700"/>
          <p14:tracePt t="11250" x="908050" y="1663700"/>
          <p14:tracePt t="11256" x="914400" y="1663700"/>
          <p14:tracePt t="11264" x="920750" y="1670050"/>
          <p14:tracePt t="11265" x="946150" y="1670050"/>
          <p14:tracePt t="11281" x="958850" y="1676400"/>
          <p14:tracePt t="11297" x="971550" y="1682750"/>
          <p14:tracePt t="11313" x="996950" y="1689100"/>
          <p14:tracePt t="11330" x="1003300" y="1689100"/>
          <p14:tracePt t="11347" x="1016000" y="1695450"/>
          <p14:tracePt t="11363" x="1016000" y="1701800"/>
          <p14:tracePt t="11380" x="1022350" y="1701800"/>
          <p14:tracePt t="11397" x="1028700" y="1701800"/>
          <p14:tracePt t="11414" x="1041400" y="1701800"/>
          <p14:tracePt t="11430" x="1047750" y="1708150"/>
          <p14:tracePt t="11447" x="1054100" y="1708150"/>
          <p14:tracePt t="11482" x="1060450" y="1708150"/>
          <p14:tracePt t="11483" x="1066800" y="1708150"/>
          <p14:tracePt t="11592" x="1073150" y="1708150"/>
          <p14:tracePt t="11606" x="1079500" y="1708150"/>
          <p14:tracePt t="11615" x="1085850" y="1708150"/>
          <p14:tracePt t="11646" x="1092200" y="1708150"/>
          <p14:tracePt t="11656" x="1098550" y="1708150"/>
          <p14:tracePt t="11657" x="1104900" y="1708150"/>
          <p14:tracePt t="11664" x="1123950" y="1708150"/>
          <p14:tracePt t="11681" x="1149350" y="1708150"/>
          <p14:tracePt t="11697" x="1187450" y="1708150"/>
          <p14:tracePt t="11714" x="1206500" y="1714500"/>
          <p14:tracePt t="11731" x="1231900" y="1720850"/>
          <p14:tracePt t="11747" x="1250950" y="1727200"/>
          <p14:tracePt t="11764" x="1257300" y="1727200"/>
          <p14:tracePt t="11781" x="1276350" y="1733550"/>
          <p14:tracePt t="11798" x="1289050" y="1739900"/>
          <p14:tracePt t="11814" x="1295400" y="1739900"/>
          <p14:tracePt t="11886" x="1301750" y="1739900"/>
          <p14:tracePt t="11894" x="1308100" y="1739900"/>
          <p14:tracePt t="11918" x="1314450" y="1739900"/>
          <p14:tracePt t="12018" x="1320800" y="1739900"/>
          <p14:tracePt t="12034" x="1320800" y="1727200"/>
          <p14:tracePt t="12050" x="1320800" y="1714500"/>
          <p14:tracePt t="12058" x="1320800" y="1708150"/>
          <p14:tracePt t="12066" x="1320800" y="1701800"/>
          <p14:tracePt t="12082" x="1320800" y="1695450"/>
          <p14:tracePt t="12136" x="1314450" y="1695450"/>
          <p14:tracePt t="12144" x="1301750" y="1689100"/>
          <p14:tracePt t="12160" x="1289050" y="1689100"/>
          <p14:tracePt t="12166" x="1282700" y="1689100"/>
          <p14:tracePt t="12182" x="1276350" y="1689100"/>
          <p14:tracePt t="12198" x="1270000" y="1689100"/>
          <p14:tracePt t="12199" x="1263650" y="1689100"/>
          <p14:tracePt t="12215" x="1238250" y="1689100"/>
          <p14:tracePt t="12231" x="1231900" y="1689100"/>
          <p14:tracePt t="12300" x="1225550" y="1689100"/>
          <p14:tracePt t="12307" x="1225550" y="1695450"/>
          <p14:tracePt t="12315" x="1219200" y="1695450"/>
          <p14:tracePt t="12315" x="1212850" y="1695450"/>
          <p14:tracePt t="12502" x="1219200" y="1695450"/>
          <p14:tracePt t="12508" x="1225550" y="1689100"/>
          <p14:tracePt t="12518" x="1231900" y="1682750"/>
          <p14:tracePt t="12519" x="1250950" y="1676400"/>
          <p14:tracePt t="12532" x="1276350" y="1663700"/>
          <p14:tracePt t="12549" x="1289050" y="1657350"/>
          <p14:tracePt t="12565" x="1308100" y="1657350"/>
          <p14:tracePt t="12582" x="1320800" y="1644650"/>
          <p14:tracePt t="12599" x="1333500" y="1644650"/>
          <p14:tracePt t="12616" x="1339850" y="1638300"/>
          <p14:tracePt t="12632" x="1346200" y="1638300"/>
          <p14:tracePt t="12672" x="1352550" y="1631950"/>
          <p14:tracePt t="12720" x="1358900" y="1631950"/>
          <p14:tracePt t="12728" x="1365250" y="1625600"/>
          <p14:tracePt t="12758" x="1371600" y="1625600"/>
          <p14:tracePt t="12812" x="1377950" y="1625600"/>
          <p14:tracePt t="12828" x="1384300" y="1619250"/>
          <p14:tracePt t="12836" x="1435100" y="1619250"/>
          <p14:tracePt t="12844" x="1524000" y="1625600"/>
          <p14:tracePt t="12852" x="1708150" y="1657350"/>
          <p14:tracePt t="12866" x="2000250" y="1733550"/>
          <p14:tracePt t="12883" x="2101850" y="1752600"/>
          <p14:tracePt t="12899" x="2152650" y="1758950"/>
          <p14:tracePt t="12916" x="2159000" y="1758950"/>
          <p14:tracePt t="13076" x="2159000" y="1765300"/>
          <p14:tracePt t="13083" x="2159000" y="1771650"/>
          <p14:tracePt t="13100" x="2152650" y="1778000"/>
          <p14:tracePt t="13101" x="2133600" y="1778000"/>
          <p14:tracePt t="13116" x="2114550" y="1784350"/>
          <p14:tracePt t="13133" x="2101850" y="1790700"/>
          <p14:tracePt t="13150" x="2051050" y="1797050"/>
          <p14:tracePt t="13167" x="1974850" y="1797050"/>
          <p14:tracePt t="13183" x="1917700" y="1790700"/>
          <p14:tracePt t="13200" x="1885950" y="1790700"/>
          <p14:tracePt t="13217" x="1879600" y="1784350"/>
          <p14:tracePt t="13233" x="1866900" y="1778000"/>
          <p14:tracePt t="13250" x="1860550" y="1778000"/>
          <p14:tracePt t="13342" x="1854200" y="1778000"/>
          <p14:tracePt t="13359" x="1854200" y="1771650"/>
          <p14:tracePt t="13372" x="1847850" y="1765300"/>
          <p14:tracePt t="13392" x="1835150" y="1752600"/>
          <p14:tracePt t="13393" x="1828800" y="1746250"/>
          <p14:tracePt t="13400" x="1828800" y="1739900"/>
          <p14:tracePt t="13838" x="1828800" y="1733550"/>
          <p14:tracePt t="13846" x="1822450" y="1733550"/>
          <p14:tracePt t="13854" x="1822450" y="1727200"/>
          <p14:tracePt t="14010" x="1822450" y="1720850"/>
          <p14:tracePt t="14027" x="1822450" y="1714500"/>
          <p14:tracePt t="14028" x="1822450" y="1708150"/>
          <p14:tracePt t="14064" x="1828800" y="1701800"/>
          <p14:tracePt t="14072" x="1835150" y="1695450"/>
          <p14:tracePt t="14080" x="1841500" y="1695450"/>
          <p14:tracePt t="14086" x="1847850" y="1689100"/>
          <p14:tracePt t="14101" x="1854200" y="1689100"/>
          <p14:tracePt t="14118" x="1854200" y="1682750"/>
          <p14:tracePt t="14175" x="1860550" y="1676400"/>
          <p14:tracePt t="14182" x="1866900" y="1676400"/>
          <p14:tracePt t="14194" x="1873250" y="1676400"/>
          <p14:tracePt t="14196" x="1879600" y="1670050"/>
          <p14:tracePt t="14204" x="1898650" y="1663700"/>
          <p14:tracePt t="14218" x="1905000" y="1651000"/>
          <p14:tracePt t="14235" x="1917700" y="1651000"/>
          <p14:tracePt t="14252" x="1936750" y="1638300"/>
          <p14:tracePt t="14268" x="1955800" y="1631950"/>
          <p14:tracePt t="14285" x="1962150" y="1625600"/>
          <p14:tracePt t="14302" x="1974850" y="1625600"/>
          <p14:tracePt t="14318" x="1981200" y="1619250"/>
          <p14:tracePt t="14335" x="1987550" y="1619250"/>
          <p14:tracePt t="14352" x="1993900" y="1619250"/>
          <p14:tracePt t="14414" x="1993900" y="1612900"/>
          <p14:tracePt t="14422" x="2000250" y="1612900"/>
          <p14:tracePt t="14430" x="2006600" y="1612900"/>
          <p14:tracePt t="14442" x="2012950" y="1612900"/>
          <p14:tracePt t="14454" x="2012950" y="1606550"/>
          <p14:tracePt t="14468" x="2019300" y="1606550"/>
          <p14:tracePt t="14471" x="2025650" y="1606550"/>
          <p14:tracePt t="14485" x="2032000" y="1600200"/>
          <p14:tracePt t="14546" x="2038350" y="1600200"/>
          <p14:tracePt t="14561" x="2044700" y="1600200"/>
          <p14:tracePt t="14570" x="2044700" y="1593850"/>
          <p14:tracePt t="14571" x="2051050" y="1593850"/>
          <p14:tracePt t="14756" x="2057400" y="1593850"/>
          <p14:tracePt t="14796" x="2063750" y="1593850"/>
          <p14:tracePt t="14842" x="2070100" y="1593850"/>
          <p14:tracePt t="14858" x="2076450" y="1593850"/>
          <p14:tracePt t="15014" x="2082800" y="1593850"/>
          <p14:tracePt t="15028" x="2089150" y="1593850"/>
          <p14:tracePt t="15036" x="2095500" y="1587500"/>
          <p14:tracePt t="15092" x="2101850" y="1587500"/>
          <p14:tracePt t="15106" x="2108200" y="1587500"/>
          <p14:tracePt t="15114" x="2114550" y="1587500"/>
          <p14:tracePt t="15138" x="2120900" y="1587500"/>
          <p14:tracePt t="15154" x="2127250" y="1581150"/>
          <p14:tracePt t="15168" x="2133600" y="1581150"/>
          <p14:tracePt t="15184" x="2139950" y="1581150"/>
          <p14:tracePt t="15195" x="2146300" y="1581150"/>
          <p14:tracePt t="15203" x="2152650" y="1581150"/>
          <p14:tracePt t="15874" x="0" y="0"/>
        </p14:tracePtLst>
        <p14:tracePtLst>
          <p14:tracePt t="27484" x="1117600" y="2114550"/>
          <p14:tracePt t="27684" x="1111250" y="2120900"/>
          <p14:tracePt t="27700" x="1104900" y="2120900"/>
          <p14:tracePt t="27808" x="1104900" y="2133600"/>
          <p14:tracePt t="27824" x="1104900" y="2146300"/>
          <p14:tracePt t="27850" x="1111250" y="2159000"/>
          <p14:tracePt t="27856" x="1111250" y="2178050"/>
          <p14:tracePt t="27864" x="1143000" y="2197100"/>
          <p14:tracePt t="27875" x="1174750" y="2235200"/>
          <p14:tracePt t="27894" x="1200150" y="2266950"/>
          <p14:tracePt t="27908" x="1231900" y="2305050"/>
          <p14:tracePt t="27925" x="1270000" y="2355850"/>
          <p14:tracePt t="27942" x="1282700" y="2355850"/>
          <p14:tracePt t="27958" x="1282700" y="2368550"/>
          <p14:tracePt t="27975" x="1295400" y="2381250"/>
          <p14:tracePt t="27991" x="1301750" y="2400300"/>
          <p14:tracePt t="28008" x="1314450" y="2413000"/>
          <p14:tracePt t="28025" x="1314450" y="2419350"/>
          <p14:tracePt t="28074" x="1314450" y="2425700"/>
          <p14:tracePt t="28082" x="1320800" y="2425700"/>
          <p14:tracePt t="28087" x="1320800" y="2432050"/>
          <p14:tracePt t="28092" x="1327150" y="2438400"/>
          <p14:tracePt t="28108" x="1333500" y="2451100"/>
          <p14:tracePt t="28125" x="1333500" y="2457450"/>
          <p14:tracePt t="28142" x="1333500" y="2476500"/>
          <p14:tracePt t="28159" x="1352550" y="2514600"/>
          <p14:tracePt t="28175" x="1365250" y="2559050"/>
          <p14:tracePt t="28192" x="1371600" y="2571750"/>
          <p14:tracePt t="28338" x="1384300" y="2571750"/>
          <p14:tracePt t="28354" x="1397000" y="2571750"/>
          <p14:tracePt t="28360" x="1409700" y="2571750"/>
          <p14:tracePt t="28361" x="1416050" y="2571750"/>
          <p14:tracePt t="28375" x="1447800" y="2571750"/>
          <p14:tracePt t="28393" x="1473200" y="2571750"/>
          <p14:tracePt t="28409" x="1511300" y="2578100"/>
          <p14:tracePt t="28425" x="1568450" y="2578100"/>
          <p14:tracePt t="28442" x="1663700" y="2578100"/>
          <p14:tracePt t="28459" x="1765300" y="2584450"/>
          <p14:tracePt t="28476" x="1847850" y="2584450"/>
          <p14:tracePt t="28492" x="1911350" y="2590800"/>
          <p14:tracePt t="28509" x="1981200" y="2590800"/>
          <p14:tracePt t="28526" x="2038350" y="2590800"/>
          <p14:tracePt t="28543" x="2089150" y="2590800"/>
          <p14:tracePt t="28560" x="2133600" y="2590800"/>
          <p14:tracePt t="28576" x="2152650" y="2590800"/>
          <p14:tracePt t="28610" x="2159000" y="2590800"/>
          <p14:tracePt t="28634" x="2165350" y="2590800"/>
          <p14:tracePt t="28788" x="2165350" y="2597150"/>
          <p14:tracePt t="28802" x="2159000" y="2597150"/>
          <p14:tracePt t="28802" x="2152650" y="2603500"/>
          <p14:tracePt t="28812" x="2146300" y="2603500"/>
          <p14:tracePt t="28813" x="2133600" y="2609850"/>
          <p14:tracePt t="28826" x="2076450" y="2622550"/>
          <p14:tracePt t="28843" x="2038350" y="2622550"/>
          <p14:tracePt t="28860" x="1993900" y="2622550"/>
          <p14:tracePt t="28876" x="1930400" y="2628900"/>
          <p14:tracePt t="28893" x="1873250" y="2628900"/>
          <p14:tracePt t="28910" x="1765300" y="2628900"/>
          <p14:tracePt t="28926" x="1663700" y="2622550"/>
          <p14:tracePt t="28943" x="1555750" y="2616200"/>
          <p14:tracePt t="28943" x="1498600" y="2603500"/>
          <p14:tracePt t="28960" x="1409700" y="2597150"/>
          <p14:tracePt t="28976" x="1320800" y="2597150"/>
          <p14:tracePt t="28994" x="1250950" y="2609850"/>
          <p14:tracePt t="29010" x="1193800" y="2616200"/>
          <p14:tracePt t="29027" x="1162050" y="2616200"/>
          <p14:tracePt t="29044" x="1143000" y="2616200"/>
          <p14:tracePt t="29060" x="1136650" y="2622550"/>
          <p14:tracePt t="29077" x="1123950" y="2628900"/>
          <p14:tracePt t="29093" x="1117600" y="2635250"/>
          <p14:tracePt t="29110" x="1104900" y="2647950"/>
          <p14:tracePt t="29127" x="1092200" y="2686050"/>
          <p14:tracePt t="29144" x="1060450" y="2736850"/>
          <p14:tracePt t="29160" x="1041400" y="2781300"/>
          <p14:tracePt t="29177" x="1035050" y="2819400"/>
          <p14:tracePt t="29194" x="1035050" y="2825750"/>
          <p14:tracePt t="29210" x="1035050" y="2832100"/>
          <p14:tracePt t="29227" x="1035050" y="2844800"/>
          <p14:tracePt t="29262" x="1041400" y="2851150"/>
          <p14:tracePt t="29263" x="1047750" y="2857500"/>
          <p14:tracePt t="29277" x="1073150" y="2863850"/>
          <p14:tracePt t="29294" x="1111250" y="2870200"/>
          <p14:tracePt t="29310" x="1136650" y="2876550"/>
          <p14:tracePt t="29327" x="1168400" y="2876550"/>
          <p14:tracePt t="29344" x="1187450" y="2882900"/>
          <p14:tracePt t="29360" x="1212850" y="2889250"/>
          <p14:tracePt t="29377" x="1257300" y="2895600"/>
          <p14:tracePt t="29394" x="1435100" y="2901950"/>
          <p14:tracePt t="29411" x="1574800" y="2901950"/>
          <p14:tracePt t="29427" x="1739900" y="2895600"/>
          <p14:tracePt t="29444" x="1860550" y="2895600"/>
          <p14:tracePt t="29461" x="1949450" y="2895600"/>
          <p14:tracePt t="29477" x="2057400" y="2895600"/>
          <p14:tracePt t="29495" x="2165350" y="2895600"/>
          <p14:tracePt t="29511" x="2298700" y="2882900"/>
          <p14:tracePt t="29528" x="2419350" y="2870200"/>
          <p14:tracePt t="29544" x="2470150" y="2863850"/>
          <p14:tracePt t="29561" x="2533650" y="2863850"/>
          <p14:tracePt t="29577" x="2622550" y="2863850"/>
          <p14:tracePt t="29594" x="2724150" y="2851150"/>
          <p14:tracePt t="29611" x="2851150" y="2825750"/>
          <p14:tracePt t="29628" x="3060700" y="2787650"/>
          <p14:tracePt t="29644" x="3181350" y="2774950"/>
          <p14:tracePt t="29661" x="3302000" y="2762250"/>
          <p14:tracePt t="29678" x="3346450" y="2762250"/>
          <p14:tracePt t="29694" x="3352800" y="2762250"/>
          <p14:tracePt t="30158" x="3340100" y="2762250"/>
          <p14:tracePt t="30181" x="3327400" y="2762250"/>
          <p14:tracePt t="30188" x="3308350" y="2768600"/>
          <p14:tracePt t="30196" x="3289300" y="2787650"/>
          <p14:tracePt t="30204" x="3263900" y="2800350"/>
          <p14:tracePt t="30204" x="3225800" y="2813050"/>
          <p14:tracePt t="30212" x="3181350" y="2851150"/>
          <p14:tracePt t="30229" x="3162300" y="2857500"/>
          <p14:tracePt t="30245" x="3143250" y="2870200"/>
          <p14:tracePt t="30262" x="3124200" y="2882900"/>
          <p14:tracePt t="30279" x="3079750" y="2908300"/>
          <p14:tracePt t="30296" x="2914650" y="2990850"/>
          <p14:tracePt t="30312" x="2768600" y="3041650"/>
          <p14:tracePt t="30329" x="2635250" y="3067050"/>
          <p14:tracePt t="30345" x="2546350" y="3073400"/>
          <p14:tracePt t="30362" x="2501900" y="3079750"/>
          <p14:tracePt t="30379" x="2489200" y="3086100"/>
          <p14:tracePt t="30396" x="2476500" y="3086100"/>
          <p14:tracePt t="30412" x="2470150" y="3086100"/>
          <p14:tracePt t="30429" x="2444750" y="3086100"/>
          <p14:tracePt t="30446" x="2425700" y="3092450"/>
          <p14:tracePt t="30462" x="2419350" y="3092450"/>
          <p14:tracePt t="30479" x="2413000" y="3092450"/>
          <p14:tracePt t="30496" x="2406650" y="3092450"/>
          <p14:tracePt t="30546" x="2400300" y="3092450"/>
          <p14:tracePt t="30592" x="2393950" y="3092450"/>
          <p14:tracePt t="30603" x="2387600" y="3092450"/>
          <p14:tracePt t="30616" x="2368550" y="3092450"/>
          <p14:tracePt t="30624" x="2355850" y="3092450"/>
          <p14:tracePt t="30648" x="2349500" y="3092450"/>
          <p14:tracePt t="30724" x="2343150" y="3092450"/>
          <p14:tracePt t="30732" x="2336800" y="3092450"/>
          <p14:tracePt t="30802" x="2336800" y="3086100"/>
          <p14:tracePt t="30810" x="2324100" y="3067050"/>
          <p14:tracePt t="30817" x="2311400" y="3054350"/>
          <p14:tracePt t="30829" x="2305050" y="3041650"/>
          <p14:tracePt t="30830" x="2292350" y="3035300"/>
          <p14:tracePt t="30846" x="2279650" y="3028950"/>
          <p14:tracePt t="30863" x="2279650" y="3022600"/>
          <p14:tracePt t="31592" x="0" y="0"/>
        </p14:tracePtLst>
        <p14:tracePtLst>
          <p14:tracePt t="43706" x="3105150" y="2990850"/>
          <p14:tracePt t="43768" x="3111500" y="2990850"/>
          <p14:tracePt t="43776" x="3124200" y="2984500"/>
          <p14:tracePt t="43784" x="3149600" y="2978150"/>
          <p14:tracePt t="43792" x="3200400" y="2971800"/>
          <p14:tracePt t="43808" x="3251200" y="2965450"/>
          <p14:tracePt t="43824" x="3321050" y="2959100"/>
          <p14:tracePt t="43840" x="3448050" y="2940050"/>
          <p14:tracePt t="43854" x="3606800" y="2927350"/>
          <p14:tracePt t="43870" x="3657600" y="2921000"/>
          <p14:tracePt t="43932" x="3663950" y="2914650"/>
          <p14:tracePt t="43940" x="3695700" y="2914650"/>
          <p14:tracePt t="43948" x="3740150" y="2908300"/>
          <p14:tracePt t="43969" x="3797300" y="2901950"/>
          <p14:tracePt t="43972" x="3848100" y="2895600"/>
          <p14:tracePt t="43985" x="3892550" y="2882900"/>
          <p14:tracePt t="43985" x="3905250" y="2876550"/>
          <p14:tracePt t="44002" x="3917950" y="2870200"/>
          <p14:tracePt t="44026" x="3930650" y="2870200"/>
          <p14:tracePt t="44040" x="3962400" y="2857500"/>
          <p14:tracePt t="44056" x="3994150" y="2844800"/>
          <p14:tracePt t="44072" x="4025900" y="2825750"/>
          <p14:tracePt t="44088" x="4057650" y="2800350"/>
          <p14:tracePt t="44102" x="4127500" y="2768600"/>
          <p14:tracePt t="44126" x="4210050" y="2743200"/>
          <p14:tracePt t="44142" x="4324350" y="2705100"/>
          <p14:tracePt t="44152" x="4419600" y="2647950"/>
          <p14:tracePt t="44169" x="4508500" y="2609850"/>
          <p14:tracePt t="44186" x="4552950" y="2584450"/>
          <p14:tracePt t="44202" x="4597400" y="2546350"/>
          <p14:tracePt t="44219" x="4654550" y="2489200"/>
          <p14:tracePt t="44237" x="4686300" y="2444750"/>
          <p14:tracePt t="44253" x="4718050" y="2413000"/>
          <p14:tracePt t="44270" x="4749800" y="2374900"/>
          <p14:tracePt t="44286" x="4787900" y="2317750"/>
          <p14:tracePt t="44303" x="4813300" y="2279650"/>
          <p14:tracePt t="44319" x="4819650" y="2260600"/>
          <p14:tracePt t="44336" x="4826000" y="2260600"/>
          <p14:tracePt t="44756" x="4819650" y="2260600"/>
          <p14:tracePt t="44780" x="4819650" y="2266950"/>
          <p14:tracePt t="44788" x="4813300" y="2273300"/>
          <p14:tracePt t="44788" x="4806950" y="2292350"/>
          <p14:tracePt t="44803" x="4781550" y="2336800"/>
          <p14:tracePt t="44820" x="4775200" y="2368550"/>
          <p14:tracePt t="44837" x="4768850" y="2425700"/>
          <p14:tracePt t="44854" x="4762500" y="2533650"/>
          <p14:tracePt t="44870" x="4749800" y="2590800"/>
          <p14:tracePt t="44887" x="4743450" y="2616200"/>
          <p14:tracePt t="44904" x="4737100" y="2628900"/>
          <p14:tracePt t="44921" x="4737100" y="2635250"/>
          <p14:tracePt t="44937" x="4737100" y="2641600"/>
          <p14:tracePt t="44954" x="4737100" y="2647950"/>
          <p14:tracePt t="44970" x="4737100" y="2654300"/>
          <p14:tracePt t="45060" x="4737100" y="2667000"/>
          <p14:tracePt t="45068" x="4730750" y="2686050"/>
          <p14:tracePt t="45068" x="4730750" y="2705100"/>
          <p14:tracePt t="45084" x="4724400" y="2717800"/>
          <p14:tracePt t="45090" x="4724400" y="2730500"/>
          <p14:tracePt t="45098" x="4724400" y="2743200"/>
          <p14:tracePt t="45168" x="4724400" y="2749550"/>
          <p14:tracePt t="45176" x="4724400" y="2755900"/>
          <p14:tracePt t="45300" x="4730750" y="2755900"/>
          <p14:tracePt t="45348" x="4737100" y="2755900"/>
          <p14:tracePt t="45612" x="4730750" y="2755900"/>
          <p14:tracePt t="45620" x="4724400" y="2762250"/>
          <p14:tracePt t="45636" x="4705350" y="2762250"/>
          <p14:tracePt t="45647" x="4692650" y="2768600"/>
          <p14:tracePt t="45655" x="4686300" y="2774950"/>
          <p14:tracePt t="45655" x="4660900" y="2781300"/>
          <p14:tracePt t="45671" x="4654550" y="2787650"/>
          <p14:tracePt t="45689" x="4641850" y="2787650"/>
          <p14:tracePt t="45706" x="4616450" y="2794000"/>
          <p14:tracePt t="45722" x="4597400" y="2800350"/>
          <p14:tracePt t="45738" x="4584700" y="2813050"/>
          <p14:tracePt t="45755" x="4565650" y="2813050"/>
          <p14:tracePt t="45772" x="4559300" y="2819400"/>
          <p14:tracePt t="45788" x="4546600" y="2819400"/>
          <p14:tracePt t="45805" x="4527550" y="2819400"/>
          <p14:tracePt t="45822" x="4502150" y="2832100"/>
          <p14:tracePt t="45839" x="4495800" y="2832100"/>
          <p14:tracePt t="46048" x="4489450" y="2832100"/>
          <p14:tracePt t="46061" x="4483100" y="2838450"/>
          <p14:tracePt t="46072" x="4476750" y="2838450"/>
          <p14:tracePt t="46073" x="4457700" y="2838450"/>
          <p14:tracePt t="46089" x="4451350" y="2844800"/>
          <p14:tracePt t="46106" x="4438650" y="2851150"/>
          <p14:tracePt t="46141" x="4432300" y="2851150"/>
          <p14:tracePt t="46141" x="4425950" y="2857500"/>
          <p14:tracePt t="46157" x="4419600" y="2857500"/>
          <p14:tracePt t="46173" x="4394200" y="2857500"/>
          <p14:tracePt t="46189" x="4387850" y="2863850"/>
          <p14:tracePt t="46206" x="4368800" y="2870200"/>
          <p14:tracePt t="46223" x="4356100" y="2876550"/>
          <p14:tracePt t="46239" x="4349750" y="2876550"/>
          <p14:tracePt t="46934" x="4349750" y="2870200"/>
          <p14:tracePt t="46950" x="4349750" y="2863850"/>
          <p14:tracePt t="47152" x="4349750" y="2857500"/>
          <p14:tracePt t="47160" x="4349750" y="2851150"/>
          <p14:tracePt t="47168" x="4349750" y="2844800"/>
          <p14:tracePt t="47184" x="4349750" y="2838450"/>
          <p14:tracePt t="47190" x="4349750" y="2825750"/>
          <p14:tracePt t="47191" x="4349750" y="2819400"/>
          <p14:tracePt t="47207" x="4349750" y="2800350"/>
          <p14:tracePt t="47224" x="4349750" y="2774950"/>
          <p14:tracePt t="47241" x="4349750" y="2768600"/>
          <p14:tracePt t="47257" x="4349750" y="2762250"/>
          <p14:tracePt t="47274" x="4343400" y="2762250"/>
          <p14:tracePt t="47526" x="4349750" y="2762250"/>
          <p14:tracePt t="47534" x="4368800" y="2762250"/>
          <p14:tracePt t="47540" x="4381500" y="2762250"/>
          <p14:tracePt t="47545" x="4413250" y="2762250"/>
          <p14:tracePt t="47558" x="4425950" y="2762250"/>
          <p14:tracePt t="47575" x="4438650" y="2762250"/>
          <p14:tracePt t="47612" x="4445000" y="2762250"/>
          <p14:tracePt t="47618" x="4457700" y="2762250"/>
          <p14:tracePt t="47650" x="4464050" y="2762250"/>
          <p14:tracePt t="47658" x="4470400" y="2762250"/>
          <p14:tracePt t="47659" x="4489450" y="2762250"/>
          <p14:tracePt t="47675" x="4521200" y="2762250"/>
          <p14:tracePt t="47691" x="4584700" y="2768600"/>
          <p14:tracePt t="47708" x="4673600" y="2794000"/>
          <p14:tracePt t="47725" x="4806950" y="2819400"/>
          <p14:tracePt t="47742" x="4965700" y="2851150"/>
          <p14:tracePt t="47758" x="5080000" y="2857500"/>
          <p14:tracePt t="47775" x="5200650" y="2876550"/>
          <p14:tracePt t="47792" x="5353050" y="2876550"/>
          <p14:tracePt t="47808" x="5486400" y="2882900"/>
          <p14:tracePt t="47825" x="5594350" y="2882900"/>
          <p14:tracePt t="47842" x="5664200" y="2882900"/>
          <p14:tracePt t="47859" x="5734050" y="2870200"/>
          <p14:tracePt t="47876" x="5753100" y="2863850"/>
          <p14:tracePt t="47893" x="5759450" y="2863850"/>
          <p14:tracePt t="48108" x="5753100" y="2863850"/>
          <p14:tracePt t="48108" x="5746750" y="2863850"/>
          <p14:tracePt t="48124" x="5734050" y="2863850"/>
          <p14:tracePt t="48132" x="5721350" y="2863850"/>
          <p14:tracePt t="48142" x="5702300" y="2870200"/>
          <p14:tracePt t="48146" x="5689600" y="2876550"/>
          <p14:tracePt t="48159" x="5676900" y="2876550"/>
          <p14:tracePt t="48176" x="5657850" y="2882900"/>
          <p14:tracePt t="48192" x="5645150" y="2882900"/>
          <p14:tracePt t="48209" x="5632450" y="2889250"/>
          <p14:tracePt t="48226" x="5600700" y="2889250"/>
          <p14:tracePt t="48243" x="5581650" y="2889250"/>
          <p14:tracePt t="48259" x="5568950" y="2889250"/>
          <p14:tracePt t="48276" x="5562600" y="2889250"/>
          <p14:tracePt t="48293" x="5556250" y="2889250"/>
          <p14:tracePt t="48358" x="5549900" y="2889250"/>
          <p14:tracePt t="48374" x="5543550" y="2889250"/>
          <p14:tracePt t="48380" x="5537200" y="2882900"/>
          <p14:tracePt t="48392" x="5518150" y="2876550"/>
          <p14:tracePt t="48393" x="5511800" y="2870200"/>
          <p14:tracePt t="48409" x="5505450" y="2863850"/>
          <p14:tracePt t="48426" x="5499100" y="2857500"/>
          <p14:tracePt t="48443" x="5486400" y="2857500"/>
          <p14:tracePt t="48460" x="5480050" y="2844800"/>
          <p14:tracePt t="48476" x="5467350" y="2838450"/>
          <p14:tracePt t="48512" x="5461000" y="2832100"/>
          <p14:tracePt t="48512" x="5454650" y="2832100"/>
          <p14:tracePt t="48526" x="5448300" y="2825750"/>
          <p14:tracePt t="48543" x="5422900" y="2806700"/>
          <p14:tracePt t="48560" x="5416550" y="2800350"/>
          <p14:tracePt t="48576" x="5410200" y="2800350"/>
          <p14:tracePt t="48593" x="5410200" y="2794000"/>
          <p14:tracePt t="48610" x="5397500" y="2781300"/>
          <p14:tracePt t="48626" x="5391150" y="2781300"/>
          <p14:tracePt t="48643" x="5384800" y="2774950"/>
          <p14:tracePt t="48738" x="5378450" y="2774950"/>
          <p14:tracePt t="48752" x="5372100" y="2774950"/>
          <p14:tracePt t="48770" x="5372100" y="2768600"/>
          <p14:tracePt t="49376" x="5378450" y="2768600"/>
          <p14:tracePt t="49382" x="5384800" y="2762250"/>
          <p14:tracePt t="49408" x="5391150" y="2755900"/>
          <p14:tracePt t="49412" x="5397500" y="2755900"/>
          <p14:tracePt t="49428" x="5403850" y="2755900"/>
          <p14:tracePt t="49445" x="5410200" y="2749550"/>
          <p14:tracePt t="49796" x="5416550" y="2749550"/>
          <p14:tracePt t="49820" x="5422900" y="2749550"/>
          <p14:tracePt t="49828" x="5429250" y="2749550"/>
          <p14:tracePt t="49837" x="5441950" y="2755900"/>
          <p14:tracePt t="49845" x="5441950" y="2762250"/>
          <p14:tracePt t="49845" x="5461000" y="2768600"/>
          <p14:tracePt t="49862" x="5467350" y="2768600"/>
          <p14:tracePt t="49879" x="5473700" y="2768600"/>
          <p14:tracePt t="49895" x="5480050" y="2768600"/>
          <p14:tracePt t="50154" x="5480050" y="2774950"/>
          <p14:tracePt t="50162" x="5461000" y="2800350"/>
          <p14:tracePt t="50171" x="5441950" y="2819400"/>
          <p14:tracePt t="50180" x="5403850" y="2844800"/>
          <p14:tracePt t="50196" x="5365750" y="2895600"/>
          <p14:tracePt t="50212" x="5346700" y="2921000"/>
          <p14:tracePt t="50230" x="5314950" y="2959100"/>
          <p14:tracePt t="50246" x="5302250" y="2990850"/>
          <p14:tracePt t="50263" x="5283200" y="3035300"/>
          <p14:tracePt t="50279" x="5283200" y="3041650"/>
          <p14:tracePt t="50698" x="5289550" y="3041650"/>
          <p14:tracePt t="50706" x="5295900" y="3041650"/>
          <p14:tracePt t="50722" x="5308600" y="3041650"/>
          <p14:tracePt t="50738" x="5314950" y="3041650"/>
          <p14:tracePt t="50762" x="5327650" y="3041650"/>
          <p14:tracePt t="50768" x="5334000" y="3041650"/>
          <p14:tracePt t="50776" x="5346700" y="3041650"/>
          <p14:tracePt t="50780" x="5353050" y="3041650"/>
          <p14:tracePt t="50796" x="5365750" y="3041650"/>
          <p14:tracePt t="50813" x="5378450" y="3041650"/>
          <p14:tracePt t="50830" x="5397500" y="3041650"/>
          <p14:tracePt t="50847" x="5403850" y="3041650"/>
          <p14:tracePt t="50863" x="5410200" y="3041650"/>
          <p14:tracePt t="50880" x="5416550" y="3041650"/>
          <p14:tracePt t="50897" x="5422900" y="3041650"/>
          <p14:tracePt t="50913" x="5422900" y="3035300"/>
          <p14:tracePt t="52301" x="0" y="0"/>
        </p14:tracePtLst>
        <p14:tracePtLst>
          <p14:tracePt t="76029" x="5092700" y="2876550"/>
          <p14:tracePt t="76097" x="5092700" y="2870200"/>
          <p14:tracePt t="76105" x="5092700" y="2857500"/>
          <p14:tracePt t="76131" x="5092700" y="2851150"/>
          <p14:tracePt t="76145" x="5111750" y="2851150"/>
          <p14:tracePt t="76153" x="5162550" y="2844800"/>
          <p14:tracePt t="76161" x="5321300" y="2844800"/>
          <p14:tracePt t="76175" x="5505450" y="2844800"/>
          <p14:tracePt t="76191" x="5619750" y="2819400"/>
          <p14:tracePt t="76207" x="5676900" y="2774950"/>
          <p14:tracePt t="76223" x="5797550" y="2705100"/>
          <p14:tracePt t="76245" x="5880100" y="2679700"/>
          <p14:tracePt t="76261" x="6007100" y="2641600"/>
          <p14:tracePt t="76277" x="6102350" y="2578100"/>
          <p14:tracePt t="76289" x="6223000" y="2470150"/>
          <p14:tracePt t="76306" x="6273800" y="2368550"/>
          <p14:tracePt t="76323" x="6324600" y="2266950"/>
          <p14:tracePt t="76339" x="6343650" y="2190750"/>
          <p14:tracePt t="76356" x="6350000" y="2089150"/>
          <p14:tracePt t="76374" x="6362700" y="1936750"/>
          <p14:tracePt t="76390" x="6343650" y="1765300"/>
          <p14:tracePt t="76406" x="6311900" y="1600200"/>
          <p14:tracePt t="76423" x="6286500" y="1327150"/>
          <p14:tracePt t="76440" x="6273800" y="1143000"/>
          <p14:tracePt t="76456" x="6242050" y="927100"/>
          <p14:tracePt t="76473" x="6197600" y="704850"/>
          <p14:tracePt t="76490" x="6146800" y="520700"/>
          <p14:tracePt t="76506" x="6108700" y="361950"/>
          <p14:tracePt t="76523" x="6076950" y="279400"/>
          <p14:tracePt t="76540" x="6070600" y="241300"/>
          <p14:tracePt t="76556" x="6064250" y="234950"/>
          <p14:tracePt t="76681" x="6064250" y="241300"/>
          <p14:tracePt t="76689" x="6064250" y="260350"/>
          <p14:tracePt t="76689" x="6064250" y="292100"/>
          <p14:tracePt t="76705" x="6064250" y="317500"/>
          <p14:tracePt t="76713" x="6064250" y="342900"/>
          <p14:tracePt t="76721" x="6076950" y="381000"/>
          <p14:tracePt t="76727" x="6102350" y="469900"/>
          <p14:tracePt t="76740" x="6146800" y="584200"/>
          <p14:tracePt t="76757" x="6203950" y="730250"/>
          <p14:tracePt t="76773" x="6280150" y="908050"/>
          <p14:tracePt t="76790" x="6299200" y="939800"/>
          <p14:tracePt t="76867" x="6299200" y="946150"/>
          <p14:tracePt t="76977" x="6299200" y="958850"/>
          <p14:tracePt t="76985" x="6299200" y="965200"/>
          <p14:tracePt t="76995" x="6299200" y="971550"/>
          <p14:tracePt t="77007" x="6292850" y="971550"/>
          <p14:tracePt t="77008" x="6286500" y="990600"/>
          <p14:tracePt t="77024" x="6267450" y="1047750"/>
          <p14:tracePt t="77040" x="6235700" y="1162050"/>
          <p14:tracePt t="77057" x="6184900" y="1257300"/>
          <p14:tracePt t="77074" x="6159500" y="1308100"/>
          <p14:tracePt t="77091" x="6153150" y="1314450"/>
          <p14:tracePt t="77357" x="6159500" y="1314450"/>
          <p14:tracePt t="77367" x="6172200" y="1314450"/>
          <p14:tracePt t="77368" x="6203950" y="1301750"/>
          <p14:tracePt t="77375" x="6261100" y="1295400"/>
          <p14:tracePt t="77391" x="6324600" y="1282700"/>
          <p14:tracePt t="77408" x="6375400" y="1276350"/>
          <p14:tracePt t="77425" x="6451600" y="1276350"/>
          <p14:tracePt t="77441" x="6508750" y="1276350"/>
          <p14:tracePt t="77458" x="6578600" y="1276350"/>
          <p14:tracePt t="77458" x="6597650" y="1276350"/>
          <p14:tracePt t="77475" x="6604000" y="1276350"/>
          <p14:tracePt t="77491" x="6610350" y="1276350"/>
          <p14:tracePt t="77508" x="6648450" y="1282700"/>
          <p14:tracePt t="77525" x="6775450" y="1314450"/>
          <p14:tracePt t="77541" x="6915150" y="1346200"/>
          <p14:tracePt t="77559" x="7073900" y="1377950"/>
          <p14:tracePt t="77575" x="7175500" y="1390650"/>
          <p14:tracePt t="77591" x="7308850" y="1416050"/>
          <p14:tracePt t="77608" x="7467600" y="1441450"/>
          <p14:tracePt t="77626" x="7607300" y="1473200"/>
          <p14:tracePt t="77641" x="7721600" y="1492250"/>
          <p14:tracePt t="77658" x="7810500" y="1492250"/>
          <p14:tracePt t="77675" x="7842250" y="1492250"/>
          <p14:tracePt t="77692" x="7854950" y="1492250"/>
          <p14:tracePt t="77809" x="7842250" y="1492250"/>
          <p14:tracePt t="77817" x="7823200" y="1498600"/>
          <p14:tracePt t="77825" x="7797800" y="1511300"/>
          <p14:tracePt t="77825" x="7785100" y="1524000"/>
          <p14:tracePt t="77833" x="7759700" y="1530350"/>
          <p14:tracePt t="77842" x="7715250" y="1543050"/>
          <p14:tracePt t="77858" x="7689850" y="1555750"/>
          <p14:tracePt t="77875" x="7651750" y="1562100"/>
          <p14:tracePt t="77892" x="7626350" y="1568450"/>
          <p14:tracePt t="77909" x="7600950" y="1568450"/>
          <p14:tracePt t="77950" x="7594600" y="1568450"/>
          <p14:tracePt t="77959" x="7581900" y="1574800"/>
          <p14:tracePt t="77959" x="7569200" y="1574800"/>
          <p14:tracePt t="77975" x="7550150" y="1574800"/>
          <p14:tracePt t="77992" x="7524750" y="1568450"/>
          <p14:tracePt t="78009" x="7518400" y="1568450"/>
          <p14:tracePt t="78025" x="7505700" y="1562100"/>
          <p14:tracePt t="78043" x="7493000" y="1555750"/>
          <p14:tracePt t="78059" x="7480300" y="1555750"/>
          <p14:tracePt t="78076" x="7448550" y="1555750"/>
          <p14:tracePt t="78092" x="7435850" y="1555750"/>
          <p14:tracePt t="78109" x="7429500" y="1555750"/>
          <p14:tracePt t="78283" x="7423150" y="1555750"/>
          <p14:tracePt t="78291" x="7410450" y="1555750"/>
          <p14:tracePt t="78308" x="7397750" y="1555750"/>
          <p14:tracePt t="78318" x="7391400" y="1555750"/>
          <p14:tracePt t="78319" x="7385050" y="1555750"/>
          <p14:tracePt t="78345" x="7378700" y="1555750"/>
          <p14:tracePt t="78369" x="7372350" y="1555750"/>
          <p14:tracePt t="78377" x="7366000" y="1555750"/>
          <p14:tracePt t="78377" x="7359650" y="1549400"/>
          <p14:tracePt t="78393" x="7327900" y="1543050"/>
          <p14:tracePt t="78409" x="7321550" y="1530350"/>
          <p14:tracePt t="78425" x="7315200" y="1530350"/>
          <p14:tracePt t="78442" x="7302500" y="1524000"/>
          <p14:tracePt t="78459" x="7302500" y="1517650"/>
          <p14:tracePt t="78476" x="7289800" y="1517650"/>
          <p14:tracePt t="78642" x="7289800" y="1511300"/>
          <p14:tracePt t="78650" x="7302500" y="1498600"/>
          <p14:tracePt t="78661" x="7321550" y="1485900"/>
          <p14:tracePt t="78661" x="7353300" y="1466850"/>
          <p14:tracePt t="78677" x="7391400" y="1447800"/>
          <p14:tracePt t="78694" x="7416800" y="1435100"/>
          <p14:tracePt t="78711" x="7442200" y="1416050"/>
          <p14:tracePt t="78728" x="7448550" y="1409700"/>
          <p14:tracePt t="78745" x="7480300" y="1403350"/>
          <p14:tracePt t="78762" x="7505700" y="1397000"/>
          <p14:tracePt t="78779" x="7550150" y="1390650"/>
          <p14:tracePt t="78795" x="7562850" y="1377950"/>
          <p14:tracePt t="78813" x="7594600" y="1371600"/>
          <p14:tracePt t="78829" x="7613650" y="1371600"/>
          <p14:tracePt t="78870" x="7620000" y="1371600"/>
          <p14:tracePt t="78916" x="7632700" y="1365250"/>
          <p14:tracePt t="78931" x="7639050" y="1365250"/>
          <p14:tracePt t="78939" x="7639050" y="1358900"/>
          <p14:tracePt t="78947" x="7645400" y="1358900"/>
          <p14:tracePt t="78969" x="7651750" y="1358900"/>
          <p14:tracePt t="78993" x="7658100" y="1358900"/>
          <p14:tracePt t="79005" x="7658100" y="1352550"/>
          <p14:tracePt t="79219" x="7651750" y="1358900"/>
          <p14:tracePt t="79227" x="7639050" y="1365250"/>
          <p14:tracePt t="79235" x="7613650" y="1377950"/>
          <p14:tracePt t="79243" x="7594600" y="1384300"/>
          <p14:tracePt t="79249" x="7550150" y="1403350"/>
          <p14:tracePt t="79263" x="7518400" y="1409700"/>
          <p14:tracePt t="79279" x="7480300" y="1409700"/>
          <p14:tracePt t="79296" x="7454900" y="1409700"/>
          <p14:tracePt t="79313" x="7442200" y="1409700"/>
          <p14:tracePt t="79329" x="7429500" y="1409700"/>
          <p14:tracePt t="79346" x="7416800" y="1409700"/>
          <p14:tracePt t="79363" x="7410450" y="1409700"/>
          <p14:tracePt t="79380" x="7404100" y="1409700"/>
          <p14:tracePt t="79396" x="7397750" y="1409700"/>
          <p14:tracePt t="79507" x="7404100" y="1403350"/>
          <p14:tracePt t="79515" x="7461250" y="1390650"/>
          <p14:tracePt t="79522" x="7512050" y="1377950"/>
          <p14:tracePt t="79530" x="7569200" y="1371600"/>
          <p14:tracePt t="79547" x="7600950" y="1371600"/>
          <p14:tracePt t="79563" x="7626350" y="1371600"/>
          <p14:tracePt t="79580" x="7632700" y="1371600"/>
          <p14:tracePt t="79597" x="7645400" y="1371600"/>
          <p14:tracePt t="79613" x="7651750" y="1365250"/>
          <p14:tracePt t="79630" x="7658100" y="1365250"/>
          <p14:tracePt t="79647" x="7677150" y="1365250"/>
          <p14:tracePt t="79664" x="7683500" y="1365250"/>
          <p14:tracePt t="79803" x="7677150" y="1365250"/>
          <p14:tracePt t="79809" x="7658100" y="1371600"/>
          <p14:tracePt t="79817" x="7645400" y="1377950"/>
          <p14:tracePt t="79825" x="7639050" y="1384300"/>
          <p14:tracePt t="79830" x="7607300" y="1397000"/>
          <p14:tracePt t="79847" x="7569200" y="1403350"/>
          <p14:tracePt t="79864" x="7531100" y="1403350"/>
          <p14:tracePt t="79880" x="7505700" y="1409700"/>
          <p14:tracePt t="79897" x="7480300" y="1409700"/>
          <p14:tracePt t="79914" x="7467600" y="1416050"/>
          <p14:tracePt t="80011" x="7461250" y="1416050"/>
          <p14:tracePt t="80051" x="7473950" y="1416050"/>
          <p14:tracePt t="80060" x="7512050" y="1409700"/>
          <p14:tracePt t="80067" x="7537450" y="1403350"/>
          <p14:tracePt t="80081" x="7594600" y="1390650"/>
          <p14:tracePt t="80081" x="7639050" y="1390650"/>
          <p14:tracePt t="80097" x="7651750" y="1384300"/>
          <p14:tracePt t="80500" x="0" y="0"/>
        </p14:tracePtLst>
        <p14:tracePtLst>
          <p14:tracePt t="94357" x="6089650" y="1530350"/>
          <p14:tracePt t="94529" x="6089650" y="1574800"/>
          <p14:tracePt t="94537" x="6089650" y="1701800"/>
          <p14:tracePt t="94553" x="6089650" y="1866900"/>
          <p14:tracePt t="94567" x="6089650" y="2012950"/>
          <p14:tracePt t="94575" x="6089650" y="2393950"/>
          <p14:tracePt t="94591" x="6083300" y="2794000"/>
          <p14:tracePt t="94607" x="6064250" y="3086100"/>
          <p14:tracePt t="94623" x="6064250" y="3327400"/>
          <p14:tracePt t="94654" x="6070600" y="3454400"/>
          <p14:tracePt t="94655" x="6089650" y="3581400"/>
          <p14:tracePt t="94671" x="6102350" y="3702050"/>
          <p14:tracePt t="94687" x="6108700" y="3790950"/>
          <p14:tracePt t="94704" x="6127750" y="3841750"/>
          <p14:tracePt t="94721" x="6127750" y="3867150"/>
          <p14:tracePt t="94737" x="6134100" y="3879850"/>
          <p14:tracePt t="94754" x="6146800" y="3911600"/>
          <p14:tracePt t="94770" x="6153150" y="3949700"/>
          <p14:tracePt t="94787" x="6184900" y="3994150"/>
          <p14:tracePt t="94804" x="6248400" y="4038600"/>
          <p14:tracePt t="94821" x="6318250" y="4057650"/>
          <p14:tracePt t="94837" x="6438900" y="4070350"/>
          <p14:tracePt t="94854" x="6565900" y="4038600"/>
          <p14:tracePt t="94854" x="6635750" y="4013200"/>
          <p14:tracePt t="94871" x="6800850" y="3956050"/>
          <p14:tracePt t="94887" x="7124700" y="3829050"/>
          <p14:tracePt t="94904" x="7505700" y="3638550"/>
          <p14:tracePt t="94921" x="7886700" y="3448050"/>
          <p14:tracePt t="94937" x="8178800" y="3289300"/>
          <p14:tracePt t="94955" x="8324850" y="3175000"/>
          <p14:tracePt t="94971" x="8388350" y="3054350"/>
          <p14:tracePt t="94988" x="8401050" y="3009900"/>
          <p14:tracePt t="95004" x="8407400" y="2971800"/>
          <p14:tracePt t="95021" x="8407400" y="2940050"/>
          <p14:tracePt t="95038" x="8407400" y="2895600"/>
          <p14:tracePt t="95054" x="8407400" y="2851150"/>
          <p14:tracePt t="95071" x="8407400" y="2794000"/>
          <p14:tracePt t="95088" x="8407400" y="2705100"/>
          <p14:tracePt t="95104" x="8382000" y="2514600"/>
          <p14:tracePt t="95121" x="8356600" y="2381250"/>
          <p14:tracePt t="95138" x="8350250" y="2247900"/>
          <p14:tracePt t="95154" x="8343900" y="2146300"/>
          <p14:tracePt t="95172" x="8318500" y="2063750"/>
          <p14:tracePt t="95188" x="8305800" y="1968500"/>
          <p14:tracePt t="95188" x="8286750" y="1917700"/>
          <p14:tracePt t="95205" x="8255000" y="1816100"/>
          <p14:tracePt t="95222" x="8210550" y="1708150"/>
          <p14:tracePt t="95238" x="8166100" y="1612900"/>
          <p14:tracePt t="95255" x="8121650" y="1517650"/>
          <p14:tracePt t="95271" x="8096250" y="1447800"/>
          <p14:tracePt t="95288" x="8058150" y="1358900"/>
          <p14:tracePt t="95305" x="8013700" y="1238250"/>
          <p14:tracePt t="95321" x="7981950" y="1155700"/>
          <p14:tracePt t="95338" x="7962900" y="1123950"/>
          <p14:tracePt t="95355" x="7956550" y="1092200"/>
          <p14:tracePt t="95371" x="7937500" y="1066800"/>
          <p14:tracePt t="95389" x="7931150" y="1060450"/>
          <p14:tracePt t="95431" x="7924800" y="1054100"/>
          <p14:tracePt t="95477" x="7912100" y="1054100"/>
          <p14:tracePt t="95485" x="7886700" y="1047750"/>
          <p14:tracePt t="95493" x="7861300" y="1047750"/>
          <p14:tracePt t="95501" x="7848600" y="1047750"/>
          <p14:tracePt t="95505" x="7804150" y="1047750"/>
          <p14:tracePt t="95522" x="7734300" y="1060450"/>
          <p14:tracePt t="95538" x="7543800" y="1079500"/>
          <p14:tracePt t="95555" x="7416800" y="1085850"/>
          <p14:tracePt t="95572" x="7315200" y="1104900"/>
          <p14:tracePt t="95588" x="7270750" y="1111250"/>
          <p14:tracePt t="95605" x="7258050" y="1117600"/>
          <p14:tracePt t="95622" x="7251700" y="1117600"/>
          <p14:tracePt t="95639" x="7245350" y="1123950"/>
          <p14:tracePt t="95655" x="7232650" y="1143000"/>
          <p14:tracePt t="95672" x="7207250" y="1174750"/>
          <p14:tracePt t="95689" x="7188200" y="1200150"/>
          <p14:tracePt t="95705" x="7156450" y="1238250"/>
          <p14:tracePt t="95723" x="7118350" y="1308100"/>
          <p14:tracePt t="95739" x="7080250" y="1358900"/>
          <p14:tracePt t="95756" x="7042150" y="1428750"/>
          <p14:tracePt t="95772" x="7010400" y="1498600"/>
          <p14:tracePt t="95789" x="6991350" y="1555750"/>
          <p14:tracePt t="95806" x="6985000" y="1600200"/>
          <p14:tracePt t="95822" x="6965950" y="1670050"/>
          <p14:tracePt t="95839" x="6953250" y="1727200"/>
          <p14:tracePt t="95855" x="6953250" y="1816100"/>
          <p14:tracePt t="95872" x="6953250" y="1949450"/>
          <p14:tracePt t="95889" x="6946900" y="2070100"/>
          <p14:tracePt t="95906" x="6946900" y="2190750"/>
          <p14:tracePt t="95922" x="6946900" y="2324100"/>
          <p14:tracePt t="95939" x="6946900" y="2451100"/>
          <p14:tracePt t="95956" x="6959600" y="2584450"/>
          <p14:tracePt t="95972" x="6972300" y="2705100"/>
          <p14:tracePt t="95989" x="7004050" y="2832100"/>
          <p14:tracePt t="96006" x="7073900" y="3003550"/>
          <p14:tracePt t="96023" x="7112000" y="3092450"/>
          <p14:tracePt t="96039" x="7156450" y="3175000"/>
          <p14:tracePt t="96056" x="7194550" y="3251200"/>
          <p14:tracePt t="96073" x="7226300" y="3308350"/>
          <p14:tracePt t="96089" x="7258050" y="3352800"/>
          <p14:tracePt t="96106" x="7296150" y="3403600"/>
          <p14:tracePt t="96124" x="7321550" y="3435350"/>
          <p14:tracePt t="96139" x="7346950" y="3479800"/>
          <p14:tracePt t="96156" x="7372350" y="3524250"/>
          <p14:tracePt t="96173" x="7410450" y="3575050"/>
          <p14:tracePt t="96189" x="7461250" y="3613150"/>
          <p14:tracePt t="96206" x="7537450" y="3644900"/>
          <p14:tracePt t="96224" x="7581900" y="3663950"/>
          <p14:tracePt t="96240" x="7620000" y="3683000"/>
          <p14:tracePt t="96257" x="7658100" y="3695700"/>
          <p14:tracePt t="96274" x="7696200" y="3702050"/>
          <p14:tracePt t="96291" x="7740650" y="3708400"/>
          <p14:tracePt t="96307" x="7785100" y="3708400"/>
          <p14:tracePt t="96324" x="7867650" y="3683000"/>
          <p14:tracePt t="96341" x="7962900" y="3632200"/>
          <p14:tracePt t="96341" x="8032750" y="3600450"/>
          <p14:tracePt t="96358" x="8159750" y="3524250"/>
          <p14:tracePt t="96374" x="8280400" y="3448050"/>
          <p14:tracePt t="96391" x="8388350" y="3327400"/>
          <p14:tracePt t="96407" x="8432800" y="3232150"/>
          <p14:tracePt t="96424" x="8445500" y="3130550"/>
          <p14:tracePt t="96441" x="8445500" y="3041650"/>
          <p14:tracePt t="96458" x="8445500" y="2895600"/>
          <p14:tracePt t="96475" x="8439150" y="2794000"/>
          <p14:tracePt t="96491" x="8420100" y="2654300"/>
          <p14:tracePt t="96508" x="8375650" y="2508250"/>
          <p14:tracePt t="96524" x="8324850" y="2362200"/>
          <p14:tracePt t="96541" x="8274050" y="2209800"/>
          <p14:tracePt t="96558" x="8197850" y="2025650"/>
          <p14:tracePt t="96575" x="8134350" y="1930400"/>
          <p14:tracePt t="96591" x="8064500" y="1822450"/>
          <p14:tracePt t="96608" x="7981950" y="1733550"/>
          <p14:tracePt t="96625" x="7943850" y="1689100"/>
          <p14:tracePt t="96641" x="7899400" y="1638300"/>
          <p14:tracePt t="96658" x="7854950" y="1593850"/>
          <p14:tracePt t="96674" x="7797800" y="1530350"/>
          <p14:tracePt t="96691" x="7670800" y="1422400"/>
          <p14:tracePt t="96708" x="7600950" y="1377950"/>
          <p14:tracePt t="96725" x="7562850" y="1352550"/>
          <p14:tracePt t="96742" x="7531100" y="1333500"/>
          <p14:tracePt t="96758" x="7499350" y="1314450"/>
          <p14:tracePt t="96775" x="7461250" y="1295400"/>
          <p14:tracePt t="96791" x="7372350" y="1263650"/>
          <p14:tracePt t="96808" x="7334250" y="1257300"/>
          <p14:tracePt t="96825" x="7277100" y="1257300"/>
          <p14:tracePt t="96842" x="7251700" y="1257300"/>
          <p14:tracePt t="96858" x="7219950" y="1270000"/>
          <p14:tracePt t="96875" x="7181850" y="1282700"/>
          <p14:tracePt t="96892" x="7150100" y="1308100"/>
          <p14:tracePt t="96908" x="7092950" y="1352550"/>
          <p14:tracePt t="96925" x="7067550" y="1409700"/>
          <p14:tracePt t="96942" x="7035800" y="1492250"/>
          <p14:tracePt t="96959" x="7004050" y="1638300"/>
          <p14:tracePt t="96975" x="6978650" y="1758950"/>
          <p14:tracePt t="96992" x="6965950" y="1873250"/>
          <p14:tracePt t="97009" x="6940550" y="1955800"/>
          <p14:tracePt t="97025" x="6921500" y="2051050"/>
          <p14:tracePt t="97042" x="6921500" y="2095500"/>
          <p14:tracePt t="97059" x="6915150" y="2114550"/>
          <p14:tracePt t="97075" x="6915150" y="2133600"/>
          <p14:tracePt t="97092" x="6915150" y="2152650"/>
          <p14:tracePt t="97109" x="6915150" y="2178050"/>
          <p14:tracePt t="97125" x="6921500" y="2241550"/>
          <p14:tracePt t="97142" x="6940550" y="2298700"/>
          <p14:tracePt t="97159" x="6946900" y="2324100"/>
          <p14:tracePt t="97175" x="6946900" y="2330450"/>
          <p14:tracePt t="97260" x="6934200" y="2324100"/>
          <p14:tracePt t="97268" x="6896100" y="2311400"/>
          <p14:tracePt t="97274" x="6851650" y="2305050"/>
          <p14:tracePt t="97276" x="6686550" y="2279650"/>
          <p14:tracePt t="97292" x="6445250" y="2260600"/>
          <p14:tracePt t="97309" x="6115050" y="2184400"/>
          <p14:tracePt t="97326" x="5549900" y="2057400"/>
          <p14:tracePt t="97342" x="5118100" y="1949450"/>
          <p14:tracePt t="97359" x="4718050" y="1860550"/>
          <p14:tracePt t="97376" x="4578350" y="1822450"/>
          <p14:tracePt t="97392" x="4483100" y="1803400"/>
          <p14:tracePt t="97409" x="4432300" y="1797050"/>
          <p14:tracePt t="97426" x="4400550" y="1790700"/>
          <p14:tracePt t="97443" x="4381500" y="1790700"/>
          <p14:tracePt t="97459" x="4337050" y="1784350"/>
          <p14:tracePt t="97476" x="4324350" y="1778000"/>
          <p14:tracePt t="97493" x="4292600" y="1778000"/>
          <p14:tracePt t="97509" x="4254500" y="1778000"/>
          <p14:tracePt t="97526" x="4229100" y="1778000"/>
          <p14:tracePt t="97543" x="4171950" y="1778000"/>
          <p14:tracePt t="97559" x="4114800" y="1771650"/>
          <p14:tracePt t="97576" x="4076700" y="1771650"/>
          <p14:tracePt t="97742" x="4076700" y="1765300"/>
          <p14:tracePt t="97758" x="4076700" y="1758950"/>
          <p14:tracePt t="97769" x="4083050" y="1758950"/>
          <p14:tracePt t="97770" x="4083050" y="1752600"/>
          <p14:tracePt t="97804" x="4089400" y="1752600"/>
          <p14:tracePt t="97823" x="4089400" y="1746250"/>
          <p14:tracePt t="97920" x="4095750" y="1746250"/>
          <p14:tracePt t="97928" x="4095750" y="1739900"/>
          <p14:tracePt t="97937" x="4108450" y="1739900"/>
          <p14:tracePt t="97947" x="4114800" y="1739900"/>
          <p14:tracePt t="97961" x="4121150" y="1733550"/>
          <p14:tracePt t="97961" x="4127500" y="1733550"/>
          <p14:tracePt t="97978" x="4133850" y="1727200"/>
          <p14:tracePt t="97994" x="4146550" y="1727200"/>
          <p14:tracePt t="98012" x="4165600" y="1727200"/>
          <p14:tracePt t="98028" x="4203700" y="1720850"/>
          <p14:tracePt t="98028" x="4229100" y="1720850"/>
          <p14:tracePt t="98045" x="4267200" y="1714500"/>
          <p14:tracePt t="98061" x="4298950" y="1714500"/>
          <p14:tracePt t="98078" x="4362450" y="1714500"/>
          <p14:tracePt t="98094" x="4476750" y="1714500"/>
          <p14:tracePt t="98111" x="4572000" y="1714500"/>
          <p14:tracePt t="98128" x="4635500" y="1720850"/>
          <p14:tracePt t="98144" x="4667250" y="1720850"/>
          <p14:tracePt t="98161" x="4686300" y="1720850"/>
          <p14:tracePt t="98178" x="4743450" y="1733550"/>
          <p14:tracePt t="98195" x="4787900" y="1733550"/>
          <p14:tracePt t="98211" x="4832350" y="1733550"/>
          <p14:tracePt t="98228" x="4857750" y="1739900"/>
          <p14:tracePt t="98246" x="4895850" y="1739900"/>
          <p14:tracePt t="98261" x="4927600" y="1739900"/>
          <p14:tracePt t="98277" x="5010150" y="1739900"/>
          <p14:tracePt t="98294" x="5073650" y="1739900"/>
          <p14:tracePt t="98311" x="5111750" y="1739900"/>
          <p14:tracePt t="98327" x="5143500" y="1739900"/>
          <p14:tracePt t="98344" x="5162550" y="1739900"/>
          <p14:tracePt t="98361" x="5181600" y="1739900"/>
          <p14:tracePt t="98377" x="5194300" y="1739900"/>
          <p14:tracePt t="98443" x="5200650" y="1739900"/>
          <p14:tracePt t="98457" x="5207000" y="1739900"/>
          <p14:tracePt t="98481" x="5219700" y="1739900"/>
          <p14:tracePt t="98489" x="5219700" y="1733550"/>
          <p14:tracePt t="98504" x="5238750" y="1727200"/>
          <p14:tracePt t="98505" x="5251450" y="1727200"/>
          <p14:tracePt t="98513" x="5283200" y="1720850"/>
          <p14:tracePt t="98529" x="5308600" y="1714500"/>
          <p14:tracePt t="98545" x="5314950" y="1714500"/>
          <p14:tracePt t="98637" x="5314950" y="1708150"/>
          <p14:tracePt t="98654" x="5321300" y="1708150"/>
          <p14:tracePt t="98661" x="5327650" y="1701800"/>
          <p14:tracePt t="98667" x="5327650" y="1695450"/>
          <p14:tracePt t="99297" x="5334000" y="1695450"/>
          <p14:tracePt t="99302" x="5340350" y="1695450"/>
          <p14:tracePt t="99313" x="5359400" y="1689100"/>
          <p14:tracePt t="99314" x="5422900" y="1676400"/>
          <p14:tracePt t="99330" x="5549900" y="1657350"/>
          <p14:tracePt t="99347" x="5734050" y="1657350"/>
          <p14:tracePt t="99363" x="5886450" y="1651000"/>
          <p14:tracePt t="99380" x="5994400" y="1651000"/>
          <p14:tracePt t="99397" x="6045200" y="1651000"/>
          <p14:tracePt t="99413" x="6057900" y="1651000"/>
          <p14:tracePt t="99430" x="6096000" y="1651000"/>
          <p14:tracePt t="99447" x="6165850" y="1651000"/>
          <p14:tracePt t="99463" x="6242050" y="1651000"/>
          <p14:tracePt t="99480" x="6330950" y="1651000"/>
          <p14:tracePt t="99498" x="6375400" y="1657350"/>
          <p14:tracePt t="99513" x="6407150" y="1670050"/>
          <p14:tracePt t="99531" x="6419850" y="1670050"/>
          <p14:tracePt t="99547" x="6438900" y="1670050"/>
          <p14:tracePt t="99564" x="6457950" y="1670050"/>
          <p14:tracePt t="99580" x="6508750" y="1670050"/>
          <p14:tracePt t="99597" x="6546850" y="1670050"/>
          <p14:tracePt t="99614" x="6578600" y="1670050"/>
          <p14:tracePt t="99630" x="6610350" y="1670050"/>
          <p14:tracePt t="99647" x="6642100" y="1670050"/>
          <p14:tracePt t="99664" x="6692900" y="1670050"/>
          <p14:tracePt t="99681" x="6737350" y="1670050"/>
          <p14:tracePt t="99697" x="6800850" y="1676400"/>
          <p14:tracePt t="99714" x="6845300" y="1676400"/>
          <p14:tracePt t="99731" x="6889750" y="1676400"/>
          <p14:tracePt t="99747" x="6921500" y="1682750"/>
          <p14:tracePt t="99764" x="6997700" y="1689100"/>
          <p14:tracePt t="99781" x="7042150" y="1689100"/>
          <p14:tracePt t="99798" x="7073900" y="1689100"/>
          <p14:tracePt t="99814" x="7099300" y="1689100"/>
          <p14:tracePt t="99831" x="7105650" y="1689100"/>
          <p14:tracePt t="99897" x="7124700" y="1689100"/>
          <p14:tracePt t="99906" x="7131050" y="1689100"/>
          <p14:tracePt t="99910" x="7150100" y="1689100"/>
          <p14:tracePt t="99914" x="7194550" y="1695450"/>
          <p14:tracePt t="99931" x="7213600" y="1695450"/>
          <p14:tracePt t="99948" x="7232650" y="1695450"/>
          <p14:tracePt t="99964" x="7245350" y="1695450"/>
          <p14:tracePt t="99981" x="7258050" y="1695450"/>
          <p14:tracePt t="101320" x="7264400" y="1695450"/>
          <p14:tracePt t="101326" x="7270750" y="1695450"/>
          <p14:tracePt t="101335" x="7277100" y="1689100"/>
          <p14:tracePt t="101335" x="7289800" y="1682750"/>
          <p14:tracePt t="101350" x="7308850" y="1682750"/>
          <p14:tracePt t="101367" x="7327900" y="1670050"/>
          <p14:tracePt t="101383" x="7346950" y="1657350"/>
          <p14:tracePt t="101400" x="7366000" y="1657350"/>
          <p14:tracePt t="101417" x="7385050" y="1651000"/>
          <p14:tracePt t="101434" x="7404100" y="1651000"/>
          <p14:tracePt t="101450" x="7435850" y="1644650"/>
          <p14:tracePt t="101468" x="7486650" y="1644650"/>
          <p14:tracePt t="101483" x="7550150" y="1644650"/>
          <p14:tracePt t="101500" x="7594600" y="1644650"/>
          <p14:tracePt t="101517" x="7620000" y="1644650"/>
          <p14:tracePt t="101607" x="7626350" y="1625600"/>
          <p14:tracePt t="101615" x="7626350" y="1619250"/>
          <p14:tracePt t="101622" x="7632700" y="1606550"/>
          <p14:tracePt t="101630" x="7632700" y="1581150"/>
          <p14:tracePt t="101635" x="7639050" y="1549400"/>
          <p14:tracePt t="101650" x="7639050" y="1498600"/>
          <p14:tracePt t="101667" x="7626350" y="1441450"/>
          <p14:tracePt t="101684" x="7594600" y="1365250"/>
          <p14:tracePt t="101701" x="7562850" y="1314450"/>
          <p14:tracePt t="101717" x="7537450" y="1289050"/>
          <p14:tracePt t="101734" x="7505700" y="1263650"/>
          <p14:tracePt t="101750" x="7486650" y="1257300"/>
          <p14:tracePt t="101767" x="7467600" y="1257300"/>
          <p14:tracePt t="101785" x="7442200" y="1257300"/>
          <p14:tracePt t="101801" x="7378700" y="1270000"/>
          <p14:tracePt t="101818" x="7353300" y="1276350"/>
          <p14:tracePt t="101834" x="7321550" y="1282700"/>
          <p14:tracePt t="101851" x="7315200" y="1295400"/>
          <p14:tracePt t="101867" x="7296150" y="1301750"/>
          <p14:tracePt t="101884" x="7277100" y="1327150"/>
          <p14:tracePt t="101901" x="7258050" y="1346200"/>
          <p14:tracePt t="101918" x="7239000" y="1384300"/>
          <p14:tracePt t="101934" x="7219950" y="1466850"/>
          <p14:tracePt t="101951" x="7213600" y="1517650"/>
          <p14:tracePt t="101968" x="7213600" y="1568450"/>
          <p14:tracePt t="101984" x="7232650" y="1600200"/>
          <p14:tracePt t="102001" x="7258050" y="1631950"/>
          <p14:tracePt t="102017" x="7264400" y="1651000"/>
          <p14:tracePt t="102083" x="7270750" y="1651000"/>
          <p14:tracePt t="102090" x="7277100" y="1651000"/>
          <p14:tracePt t="102096" x="7283450" y="1651000"/>
          <p14:tracePt t="102104" x="7321550" y="1657350"/>
          <p14:tracePt t="102118" x="7378700" y="1657350"/>
          <p14:tracePt t="102134" x="7442200" y="1657350"/>
          <p14:tracePt t="102151" x="7524750" y="1651000"/>
          <p14:tracePt t="102168" x="7575550" y="1631950"/>
          <p14:tracePt t="102185" x="7581900" y="1625600"/>
          <p14:tracePt t="102201" x="7588250" y="1625600"/>
          <p14:tracePt t="102218" x="7588250" y="1619250"/>
          <p14:tracePt t="102235" x="7594600" y="1612900"/>
          <p14:tracePt t="102251" x="7600950" y="1606550"/>
          <p14:tracePt t="102251" x="7600950" y="1600200"/>
          <p14:tracePt t="102268" x="7607300" y="1587500"/>
          <p14:tracePt t="102285" x="7607300" y="1574800"/>
          <p14:tracePt t="102302" x="7607300" y="1568450"/>
          <p14:tracePt t="102318" x="7607300" y="1555750"/>
          <p14:tracePt t="102335" x="7607300" y="1549400"/>
          <p14:tracePt t="102351" x="7600950" y="1536700"/>
          <p14:tracePt t="102368" x="7569200" y="1517650"/>
          <p14:tracePt t="102385" x="7550150" y="1504950"/>
          <p14:tracePt t="102402" x="7537450" y="1498600"/>
          <p14:tracePt t="102418" x="7505700" y="1485900"/>
          <p14:tracePt t="102435" x="7473950" y="1485900"/>
          <p14:tracePt t="102452" x="7461250" y="1479550"/>
          <p14:tracePt t="102468" x="7454900" y="1479550"/>
          <p14:tracePt t="102485" x="7448550" y="1479550"/>
          <p14:tracePt t="102502" x="7423150" y="1485900"/>
          <p14:tracePt t="102520" x="7353300" y="1517650"/>
          <p14:tracePt t="102535" x="7251700" y="1543050"/>
          <p14:tracePt t="102552" x="7156450" y="1587500"/>
          <p14:tracePt t="102568" x="7105650" y="1625600"/>
          <p14:tracePt t="102585" x="7086600" y="1638300"/>
          <p14:tracePt t="102602" x="7086600" y="1663700"/>
          <p14:tracePt t="102619" x="7080250" y="1682750"/>
          <p14:tracePt t="102635" x="7080250" y="1689100"/>
          <p14:tracePt t="102652" x="7080250" y="1695450"/>
          <p14:tracePt t="102669" x="7086600" y="1701800"/>
          <p14:tracePt t="102685" x="7099300" y="1714500"/>
          <p14:tracePt t="102702" x="7105650" y="1714500"/>
          <p14:tracePt t="102719" x="7112000" y="1714500"/>
          <p14:tracePt t="102766" x="7124700" y="1714500"/>
          <p14:tracePt t="102778" x="7137400" y="1714500"/>
          <p14:tracePt t="102781" x="7143750" y="1708150"/>
          <p14:tracePt t="102785" x="7194550" y="1689100"/>
          <p14:tracePt t="102802" x="7264400" y="1670050"/>
          <p14:tracePt t="102819" x="7321550" y="1631950"/>
          <p14:tracePt t="102836" x="7378700" y="1600200"/>
          <p14:tracePt t="102853" x="7416800" y="1581150"/>
          <p14:tracePt t="102869" x="7454900" y="1562100"/>
          <p14:tracePt t="102886" x="7467600" y="1549400"/>
          <p14:tracePt t="102903" x="7473950" y="1549400"/>
          <p14:tracePt t="103216" x="7473950" y="1555750"/>
          <p14:tracePt t="103224" x="7461250" y="1568450"/>
          <p14:tracePt t="103230" x="7461250" y="1574800"/>
          <p14:tracePt t="103236" x="7454900" y="1581150"/>
          <p14:tracePt t="103652" x="7454900" y="1587500"/>
          <p14:tracePt t="103663" x="7448550" y="1593850"/>
          <p14:tracePt t="103676" x="7448550" y="1600200"/>
          <p14:tracePt t="103894" x="7454900" y="1600200"/>
          <p14:tracePt t="103902" x="7461250" y="1600200"/>
          <p14:tracePt t="103913" x="7461250" y="1593850"/>
          <p14:tracePt t="103916" x="7467600" y="1593850"/>
          <p14:tracePt t="103924" x="7473950" y="1587500"/>
          <p14:tracePt t="104010" x="7473950" y="1581150"/>
          <p14:tracePt t="104026" x="7473950" y="1574800"/>
          <p14:tracePt t="104072" x="7473950" y="1568450"/>
          <p14:tracePt t="104077" x="7467600" y="1568450"/>
          <p14:tracePt t="104089" x="7461250" y="1568450"/>
          <p14:tracePt t="104089" x="7448550" y="1568450"/>
          <p14:tracePt t="104104" x="7429500" y="1568450"/>
          <p14:tracePt t="104121" x="7385050" y="1574800"/>
          <p14:tracePt t="104138" x="7346950" y="1587500"/>
          <p14:tracePt t="104154" x="7258050" y="1593850"/>
          <p14:tracePt t="104172" x="7169150" y="1606550"/>
          <p14:tracePt t="104189" x="7105650" y="1606550"/>
          <p14:tracePt t="104306" x="7118350" y="1606550"/>
          <p14:tracePt t="104314" x="7124700" y="1612900"/>
          <p14:tracePt t="104321" x="7143750" y="1612900"/>
          <p14:tracePt t="104338" x="7150100" y="1612900"/>
          <p14:tracePt t="104339" x="7162800" y="1612900"/>
          <p14:tracePt t="104355" x="7175500" y="1612900"/>
          <p14:tracePt t="104423" x="7181850" y="1612900"/>
          <p14:tracePt t="104484" x="7175500" y="1612900"/>
          <p14:tracePt t="104492" x="7150100" y="1631950"/>
          <p14:tracePt t="104500" x="7099300" y="1670050"/>
          <p14:tracePt t="104506" x="6883400" y="1733550"/>
          <p14:tracePt t="104522" x="6515100" y="1803400"/>
          <p14:tracePt t="104539" x="6038850" y="1822450"/>
          <p14:tracePt t="104555" x="5835650" y="1835150"/>
          <p14:tracePt t="104572" x="5715000" y="1841500"/>
          <p14:tracePt t="104588" x="5664200" y="1841500"/>
          <p14:tracePt t="104605" x="5645150" y="1841500"/>
          <p14:tracePt t="104657" x="5645150" y="1847850"/>
          <p14:tracePt t="104664" x="5638800" y="1847850"/>
          <p14:tracePt t="104673" x="5619750" y="1854200"/>
          <p14:tracePt t="104673" x="5581650" y="1860550"/>
          <p14:tracePt t="104689" x="5543550" y="1866900"/>
          <p14:tracePt t="104705" x="5537200" y="1873250"/>
          <p14:tracePt t="104756" x="5530850" y="1873250"/>
          <p14:tracePt t="104764" x="5524500" y="1873250"/>
          <p14:tracePt t="104772" x="5499100" y="1873250"/>
          <p14:tracePt t="104789" x="5473700" y="1879600"/>
          <p14:tracePt t="104789" x="5441950" y="1885950"/>
          <p14:tracePt t="104806" x="5422900" y="1892300"/>
          <p14:tracePt t="104822" x="5416550" y="1892300"/>
          <p14:tracePt t="105208" x="5416550" y="1898650"/>
          <p14:tracePt t="105216" x="5416550" y="1917700"/>
          <p14:tracePt t="105232" x="5416550" y="1943100"/>
          <p14:tracePt t="105240" x="5416550" y="1962150"/>
          <p14:tracePt t="105241" x="5422900" y="2000250"/>
          <p14:tracePt t="105256" x="5429250" y="2025650"/>
          <p14:tracePt t="105273" x="5435600" y="2038350"/>
          <p14:tracePt t="105290" x="5435600" y="2051050"/>
          <p14:tracePt t="105512" x="5435600" y="2044700"/>
          <p14:tracePt t="105526" x="5435600" y="2038350"/>
          <p14:tracePt t="105542" x="5435600" y="2032000"/>
          <p14:tracePt t="105690" x="5435600" y="2051050"/>
          <p14:tracePt t="105698" x="5435600" y="2063750"/>
          <p14:tracePt t="105707" x="5435600" y="2089150"/>
          <p14:tracePt t="105711" x="5435600" y="2133600"/>
          <p14:tracePt t="105724" x="5429250" y="2190750"/>
          <p14:tracePt t="105740" x="5429250" y="2247900"/>
          <p14:tracePt t="105757" x="5429250" y="2286000"/>
          <p14:tracePt t="105774" x="5429250" y="2317750"/>
          <p14:tracePt t="105790" x="5429250" y="2336800"/>
          <p14:tracePt t="105807" x="5429250" y="2343150"/>
          <p14:tracePt t="105824" x="5429250" y="2355850"/>
          <p14:tracePt t="105841" x="5429250" y="2374900"/>
          <p14:tracePt t="105858" x="5429250" y="2381250"/>
          <p14:tracePt t="105874" x="5429250" y="2393950"/>
          <p14:tracePt t="105891" x="5429250" y="2400300"/>
          <p14:tracePt t="105940" x="5429250" y="2406650"/>
          <p14:tracePt t="105946" x="5429250" y="2413000"/>
          <p14:tracePt t="105970" x="5429250" y="2419350"/>
          <p14:tracePt t="105978" x="5429250" y="2432050"/>
          <p14:tracePt t="105994" x="5435600" y="2438400"/>
          <p14:tracePt t="106007" x="5435600" y="2444750"/>
          <p14:tracePt t="106008" x="5435600" y="2457450"/>
          <p14:tracePt t="106024" x="5435600" y="2463800"/>
          <p14:tracePt t="106041" x="5435600" y="2470150"/>
          <p14:tracePt t="106102" x="5435600" y="2476500"/>
          <p14:tracePt t="106110" x="5435600" y="2482850"/>
          <p14:tracePt t="106118" x="5441950" y="2482850"/>
          <p14:tracePt t="106133" x="5441950" y="2489200"/>
          <p14:tracePt t="106134" x="5441950" y="2501900"/>
          <p14:tracePt t="106141" x="5441950" y="2508250"/>
          <p14:tracePt t="106158" x="5441950" y="2520950"/>
          <p14:tracePt t="106174" x="5441950" y="2533650"/>
          <p14:tracePt t="106191" x="5441950" y="2540000"/>
          <p14:tracePt t="106208" x="5441950" y="2546350"/>
          <p14:tracePt t="106225" x="5441950" y="2552700"/>
          <p14:tracePt t="106296" x="5441950" y="2559050"/>
          <p14:tracePt t="106312" x="5441950" y="2571750"/>
          <p14:tracePt t="106317" x="5441950" y="2578100"/>
          <p14:tracePt t="106325" x="5441950" y="2584450"/>
          <p14:tracePt t="106341" x="5441950" y="2603500"/>
          <p14:tracePt t="106358" x="5441950" y="2609850"/>
          <p14:tracePt t="106422" x="5441950" y="2616200"/>
          <p14:tracePt t="106452" x="5441950" y="2622550"/>
          <p14:tracePt t="106460" x="5441950" y="2635250"/>
          <p14:tracePt t="106476" x="5441950" y="2647950"/>
          <p14:tracePt t="106477" x="5441950" y="2660650"/>
          <p14:tracePt t="106492" x="5441950" y="2673350"/>
          <p14:tracePt t="106508" x="5435600" y="2673350"/>
          <p14:tracePt t="106525" x="5435600" y="2679700"/>
          <p14:tracePt t="106542" x="5435600" y="2686050"/>
          <p14:tracePt t="106558" x="5435600" y="2692400"/>
          <p14:tracePt t="106575" x="5435600" y="2711450"/>
          <p14:tracePt t="106593" x="5435600" y="2724150"/>
          <p14:tracePt t="106609" x="5435600" y="2730500"/>
          <p14:tracePt t="106625" x="5435600" y="2743200"/>
          <p14:tracePt t="106642" x="5435600" y="2755900"/>
          <p14:tracePt t="106659" x="5435600" y="2768600"/>
          <p14:tracePt t="106675" x="5435600" y="2781300"/>
          <p14:tracePt t="106692" x="5435600" y="2813050"/>
          <p14:tracePt t="106709" x="5435600" y="2838450"/>
          <p14:tracePt t="106725" x="5435600" y="2863850"/>
          <p14:tracePt t="106742" x="5435600" y="2876550"/>
          <p14:tracePt t="106759" x="5435600" y="2882900"/>
          <p14:tracePt t="106775" x="5435600" y="2901950"/>
          <p14:tracePt t="106818" x="5435600" y="2908300"/>
          <p14:tracePt t="106880" x="5435600" y="2914650"/>
          <p14:tracePt t="106896" x="5435600" y="2921000"/>
          <p14:tracePt t="106950" x="5435600" y="2927350"/>
          <p14:tracePt t="106958" x="5435600" y="2933700"/>
          <p14:tracePt t="106966" x="5435600" y="2940050"/>
          <p14:tracePt t="106974" x="5435600" y="2946400"/>
          <p14:tracePt t="106977" x="5435600" y="2965450"/>
          <p14:tracePt t="106992" x="5435600" y="2997200"/>
          <p14:tracePt t="107009" x="5435600" y="3016250"/>
          <p14:tracePt t="107026" x="5435600" y="3041650"/>
          <p14:tracePt t="107043" x="5435600" y="3067050"/>
          <p14:tracePt t="107059" x="5435600" y="3079750"/>
          <p14:tracePt t="107076" x="5435600" y="3086100"/>
          <p14:tracePt t="107092" x="5435600" y="3098800"/>
          <p14:tracePt t="107109" x="5435600" y="3111500"/>
          <p14:tracePt t="107126" x="5435600" y="3136900"/>
          <p14:tracePt t="107143" x="5435600" y="3175000"/>
          <p14:tracePt t="107159" x="5435600" y="3206750"/>
          <p14:tracePt t="107176" x="5435600" y="3225800"/>
          <p14:tracePt t="107193" x="5435600" y="3238500"/>
          <p14:tracePt t="107209" x="5435600" y="3257550"/>
          <p14:tracePt t="107226" x="5435600" y="3282950"/>
          <p14:tracePt t="107243" x="5435600" y="3302000"/>
          <p14:tracePt t="107260" x="5435600" y="3340100"/>
          <p14:tracePt t="107278" x="5435600" y="3365500"/>
          <p14:tracePt t="107294" x="5435600" y="3378200"/>
          <p14:tracePt t="107309" x="5435600" y="3384550"/>
          <p14:tracePt t="107326" x="5435600" y="3390900"/>
          <p14:tracePt t="107343" x="5435600" y="3397250"/>
          <p14:tracePt t="107360" x="5435600" y="3403600"/>
          <p14:tracePt t="107377" x="5435600" y="3441700"/>
          <p14:tracePt t="107393" x="5435600" y="3454400"/>
          <p14:tracePt t="107410" x="5435600" y="3479800"/>
          <p14:tracePt t="107426" x="5435600" y="3492500"/>
          <p14:tracePt t="107443" x="5435600" y="3505200"/>
          <p14:tracePt t="107460" x="5435600" y="3517900"/>
          <p14:tracePt t="107502" x="5435600" y="3524250"/>
          <p14:tracePt t="107510" x="5435600" y="3530600"/>
          <p14:tracePt t="107536" x="5435600" y="3536950"/>
          <p14:tracePt t="107548" x="5441950" y="3536950"/>
          <p14:tracePt t="107588" x="5441950" y="3543300"/>
          <p14:tracePt t="107602" x="5441950" y="3556000"/>
          <p14:tracePt t="107618" x="5441950" y="3562350"/>
          <p14:tracePt t="107619" x="5441950" y="3568700"/>
          <p14:tracePt t="107728" x="5448300" y="3568700"/>
          <p14:tracePt t="107790" x="5448300" y="3556000"/>
          <p14:tracePt t="107803" x="5448300" y="3543300"/>
          <p14:tracePt t="107804" x="5448300" y="3530600"/>
          <p14:tracePt t="107811" x="5448300" y="3505200"/>
          <p14:tracePt t="107827" x="5454650" y="3448050"/>
          <p14:tracePt t="107845" x="5454650" y="3390900"/>
          <p14:tracePt t="107861" x="5461000" y="3295650"/>
          <p14:tracePt t="107877" x="5467350" y="3206750"/>
          <p14:tracePt t="107894" x="5467350" y="3130550"/>
          <p14:tracePt t="107911" x="5467350" y="3060700"/>
          <p14:tracePt t="107928" x="5467350" y="3022600"/>
          <p14:tracePt t="107945" x="5467350" y="2959100"/>
          <p14:tracePt t="107961" x="5467350" y="2914650"/>
          <p14:tracePt t="107977" x="5467350" y="2857500"/>
          <p14:tracePt t="107994" x="5473700" y="2813050"/>
          <p14:tracePt t="108011" x="5480050" y="2762250"/>
          <p14:tracePt t="108027" x="5492750" y="2717800"/>
          <p14:tracePt t="108045" x="5499100" y="2660650"/>
          <p14:tracePt t="108061" x="5505450" y="2597150"/>
          <p14:tracePt t="108078" x="5524500" y="2495550"/>
          <p14:tracePt t="108094" x="5524500" y="2425700"/>
          <p14:tracePt t="108111" x="5524500" y="2374900"/>
          <p14:tracePt t="108128" x="5524500" y="2330450"/>
          <p14:tracePt t="108144" x="5524500" y="2292350"/>
          <p14:tracePt t="108161" x="5524500" y="2254250"/>
          <p14:tracePt t="108178" x="5511800" y="2159000"/>
          <p14:tracePt t="108194" x="5499100" y="2095500"/>
          <p14:tracePt t="108211" x="5486400" y="2038350"/>
          <p14:tracePt t="108228" x="5480050" y="1993900"/>
          <p14:tracePt t="108245" x="5473700" y="1968500"/>
          <p14:tracePt t="108261" x="5461000" y="1936750"/>
          <p14:tracePt t="108278" x="5461000" y="1905000"/>
          <p14:tracePt t="108295" x="5448300" y="1873250"/>
          <p14:tracePt t="108311" x="5441950" y="1854200"/>
          <p14:tracePt t="108328" x="5441950" y="1835150"/>
          <p14:tracePt t="108345" x="5435600" y="1822450"/>
          <p14:tracePt t="108361" x="5435600" y="1809750"/>
          <p14:tracePt t="108378" x="5429250" y="1790700"/>
          <p14:tracePt t="108395" x="5422900" y="1758950"/>
          <p14:tracePt t="108412" x="5422900" y="1733550"/>
          <p14:tracePt t="108573" x="5422900" y="1758950"/>
          <p14:tracePt t="108590" x="5422900" y="1803400"/>
          <p14:tracePt t="108598" x="5422900" y="1841500"/>
          <p14:tracePt t="108612" x="5410200" y="1892300"/>
          <p14:tracePt t="108613" x="5410200" y="1981200"/>
          <p14:tracePt t="108628" x="5410200" y="2076450"/>
          <p14:tracePt t="108645" x="5410200" y="2209800"/>
          <p14:tracePt t="108662" x="5410200" y="2286000"/>
          <p14:tracePt t="108679" x="5410200" y="2362200"/>
          <p14:tracePt t="108695" x="5410200" y="2451100"/>
          <p14:tracePt t="108712" x="5410200" y="2559050"/>
          <p14:tracePt t="108729" x="5410200" y="2641600"/>
          <p14:tracePt t="108745" x="5416550" y="2806700"/>
          <p14:tracePt t="108762" x="5403850" y="2908300"/>
          <p14:tracePt t="108779" x="5403850" y="2984500"/>
          <p14:tracePt t="108796" x="5403850" y="3041650"/>
          <p14:tracePt t="108812" x="5403850" y="3092450"/>
          <p14:tracePt t="108829" x="5397500" y="3130550"/>
          <p14:tracePt t="108845" x="5397500" y="3181350"/>
          <p14:tracePt t="108862" x="5397500" y="3257550"/>
          <p14:tracePt t="108878" x="5397500" y="3314700"/>
          <p14:tracePt t="108895" x="5397500" y="3359150"/>
          <p14:tracePt t="108912" x="5397500" y="3409950"/>
          <p14:tracePt t="108928" x="5397500" y="3435350"/>
          <p14:tracePt t="108946" x="5403850" y="3479800"/>
          <p14:tracePt t="108962" x="5410200" y="3517900"/>
          <p14:tracePt t="108979" x="5416550" y="3562350"/>
          <p14:tracePt t="108996" x="5416550" y="3568700"/>
          <p14:tracePt t="109012" x="5422900" y="3568700"/>
          <p14:tracePt t="109449" x="0" y="0"/>
        </p14:tracePtLst>
        <p14:tracePtLst>
          <p14:tracePt t="112892" x="6819900" y="1847850"/>
          <p14:tracePt t="113118" x="6813550" y="1847850"/>
          <p14:tracePt t="113126" x="6762750" y="1841500"/>
          <p14:tracePt t="113136" x="6699250" y="1828800"/>
          <p14:tracePt t="113137" x="6540500" y="1816100"/>
          <p14:tracePt t="113152" x="6438900" y="1784350"/>
          <p14:tracePt t="113170" x="6369050" y="1765300"/>
          <p14:tracePt t="113186" x="6318250" y="1739900"/>
          <p14:tracePt t="113203" x="6305550" y="1714500"/>
          <p14:tracePt t="113219" x="6299200" y="1701800"/>
          <p14:tracePt t="113236" x="6299200" y="1689100"/>
          <p14:tracePt t="113253" x="6299200" y="1670050"/>
          <p14:tracePt t="113269" x="6292850" y="1638300"/>
          <p14:tracePt t="113286" x="6292850" y="1600200"/>
          <p14:tracePt t="113303" x="6292850" y="1555750"/>
          <p14:tracePt t="113303" x="6292850" y="1549400"/>
          <p14:tracePt t="113320" x="6292850" y="1530350"/>
          <p14:tracePt t="113337" x="6292850" y="1524000"/>
          <p14:tracePt t="113353" x="6292850" y="1517650"/>
          <p14:tracePt t="113370" x="6292850" y="1511300"/>
          <p14:tracePt t="113412" x="6292850" y="1504950"/>
          <p14:tracePt t="113420" x="6292850" y="1498600"/>
          <p14:tracePt t="113444" x="6292850" y="1492250"/>
          <p14:tracePt t="113530" x="6292850" y="1485900"/>
          <p14:tracePt t="113538" x="6292850" y="1479550"/>
          <p14:tracePt t="113865" x="6292850" y="1473200"/>
          <p14:tracePt t="113966" x="6299200" y="1473200"/>
          <p14:tracePt t="113981" x="6305550" y="1466850"/>
          <p14:tracePt t="113989" x="6311900" y="1466850"/>
          <p14:tracePt t="113995" x="6337300" y="1460500"/>
          <p14:tracePt t="114005" x="6362700" y="1454150"/>
          <p14:tracePt t="114022" x="6388100" y="1447800"/>
          <p14:tracePt t="114038" x="6407150" y="1441450"/>
          <p14:tracePt t="114055" x="6419850" y="1441450"/>
          <p14:tracePt t="114072" x="6432550" y="1441450"/>
          <p14:tracePt t="114088" x="6477000" y="1428750"/>
          <p14:tracePt t="114105" x="6534150" y="1403350"/>
          <p14:tracePt t="114122" x="6572250" y="1390650"/>
          <p14:tracePt t="114138" x="6623050" y="1377950"/>
          <p14:tracePt t="114155" x="6699250" y="1371600"/>
          <p14:tracePt t="114172" x="6845300" y="1358900"/>
          <p14:tracePt t="114189" x="6934200" y="1358900"/>
          <p14:tracePt t="114205" x="7023100" y="1358900"/>
          <p14:tracePt t="114223" x="7067550" y="1358900"/>
          <p14:tracePt t="114239" x="7092950" y="1358900"/>
          <p14:tracePt t="114255" x="7112000" y="1358900"/>
          <p14:tracePt t="114272" x="7118350" y="1352550"/>
          <p14:tracePt t="114363" x="7124700" y="1352550"/>
          <p14:tracePt t="114370" x="7131050" y="1352550"/>
          <p14:tracePt t="114375" x="7143750" y="1352550"/>
          <p14:tracePt t="114389" x="7150100" y="1352550"/>
          <p14:tracePt t="114405" x="7156450" y="1352550"/>
          <p14:tracePt t="114422" x="7162800" y="1352550"/>
          <p14:tracePt t="114439" x="7162800" y="1346200"/>
          <p14:tracePt t="114456" x="7169150" y="1346200"/>
          <p14:tracePt t="114549" x="7175500" y="1346200"/>
          <p14:tracePt t="117046" x="7181850" y="1346200"/>
          <p14:tracePt t="117054" x="7188200" y="1346200"/>
          <p14:tracePt t="117062" x="7188200" y="1339850"/>
          <p14:tracePt t="117065" x="7194550" y="1339850"/>
          <p14:tracePt t="117162" x="7200900" y="1339850"/>
          <p14:tracePt t="117279" x="7207250" y="1339850"/>
          <p14:tracePt t="117294" x="7213600" y="1339850"/>
          <p14:tracePt t="117310" x="7219950" y="1339850"/>
          <p14:tracePt t="117340" x="7226300" y="1339850"/>
          <p14:tracePt t="117357" x="7232650" y="1339850"/>
          <p14:tracePt t="117372" x="7239000" y="1339850"/>
          <p14:tracePt t="117474" x="7245350" y="1339850"/>
          <p14:tracePt t="117512" x="7251700" y="1339850"/>
          <p14:tracePt t="117652" x="7258050" y="1333500"/>
          <p14:tracePt t="117839" x="7270750" y="1333500"/>
          <p14:tracePt t="118035" x="7270750" y="1352550"/>
          <p14:tracePt t="118042" x="7270750" y="1371600"/>
          <p14:tracePt t="118048" x="7270750" y="1384300"/>
          <p14:tracePt t="118056" x="7270750" y="1409700"/>
          <p14:tracePt t="118062" x="7277100" y="1441450"/>
          <p14:tracePt t="118078" x="7277100" y="1466850"/>
          <p14:tracePt t="118095" x="7277100" y="1517650"/>
          <p14:tracePt t="118111" x="7277100" y="1549400"/>
          <p14:tracePt t="118128" x="7277100" y="1587500"/>
          <p14:tracePt t="118145" x="7277100" y="1631950"/>
          <p14:tracePt t="118162" x="7277100" y="1663700"/>
          <p14:tracePt t="118178" x="7277100" y="1682750"/>
          <p14:tracePt t="118195" x="7283450" y="1701800"/>
          <p14:tracePt t="118212" x="7283450" y="1714500"/>
          <p14:tracePt t="118229" x="7283450" y="1727200"/>
          <p14:tracePt t="118245" x="7283450" y="1739900"/>
          <p14:tracePt t="118262" x="7283450" y="1746250"/>
          <p14:tracePt t="118278" x="7289800" y="1752600"/>
          <p14:tracePt t="118295" x="7289800" y="1765300"/>
          <p14:tracePt t="118312" x="7296150" y="1771650"/>
          <p14:tracePt t="118328" x="7296150" y="1784350"/>
          <p14:tracePt t="118345" x="7302500" y="1797050"/>
          <p14:tracePt t="118362" x="7308850" y="1803400"/>
          <p14:tracePt t="118379" x="7315200" y="1822450"/>
          <p14:tracePt t="118395" x="7334250" y="1828800"/>
          <p14:tracePt t="118412" x="7359650" y="1835150"/>
          <p14:tracePt t="118429" x="7372350" y="1835150"/>
          <p14:tracePt t="118446" x="7397750" y="1835150"/>
          <p14:tracePt t="118462" x="7429500" y="1828800"/>
          <p14:tracePt t="118479" x="7473950" y="1822450"/>
          <p14:tracePt t="118496" x="7512050" y="1822450"/>
          <p14:tracePt t="118512" x="7543800" y="1816100"/>
          <p14:tracePt t="118529" x="7556500" y="1816100"/>
          <p14:tracePt t="118529" x="7562850" y="1809750"/>
          <p14:tracePt t="118547" x="7575550" y="1809750"/>
          <p14:tracePt t="118562" x="7575550" y="1803400"/>
          <p14:tracePt t="118579" x="7588250" y="1803400"/>
          <p14:tracePt t="118596" x="7607300" y="1797050"/>
          <p14:tracePt t="118612" x="7651750" y="1790700"/>
          <p14:tracePt t="118629" x="7689850" y="1778000"/>
          <p14:tracePt t="118646" x="7734300" y="1765300"/>
          <p14:tracePt t="118663" x="7740650" y="1758950"/>
          <p14:tracePt t="118679" x="7747000" y="1758950"/>
          <p14:tracePt t="118696" x="7766050" y="1752600"/>
          <p14:tracePt t="118713" x="7785100" y="1739900"/>
          <p14:tracePt t="118729" x="7823200" y="1727200"/>
          <p14:tracePt t="118746" x="7861300" y="1701800"/>
          <p14:tracePt t="118764" x="7905750" y="1682750"/>
          <p14:tracePt t="118780" x="7950200" y="1651000"/>
          <p14:tracePt t="118797" x="7981950" y="1631950"/>
          <p14:tracePt t="118813" x="8013700" y="1606550"/>
          <p14:tracePt t="118830" x="8045450" y="1581150"/>
          <p14:tracePt t="118846" x="8070850" y="1568450"/>
          <p14:tracePt t="118863" x="8083550" y="1549400"/>
          <p14:tracePt t="118880" x="8096250" y="1543050"/>
          <p14:tracePt t="118920" x="8102600" y="1543050"/>
          <p14:tracePt t="118958" x="8102600" y="1536700"/>
          <p14:tracePt t="118966" x="8108950" y="1536700"/>
          <p14:tracePt t="118969" x="8115300" y="1530350"/>
          <p14:tracePt t="118980" x="8115300" y="1524000"/>
          <p14:tracePt t="118996" x="8121650" y="1511300"/>
          <p14:tracePt t="119012" x="8134350" y="1504950"/>
          <p14:tracePt t="119029" x="8147050" y="1498600"/>
          <p14:tracePt t="119046" x="8153400" y="1492250"/>
          <p14:tracePt t="119063" x="8159750" y="1485900"/>
          <p14:tracePt t="119080" x="8166100" y="1485900"/>
          <p14:tracePt t="119216" x="8166100" y="1479550"/>
          <p14:tracePt t="119239" x="8172450" y="1479550"/>
          <p14:tracePt t="119240" x="8178800" y="1473200"/>
          <p14:tracePt t="119278" x="8178800" y="1466850"/>
          <p14:tracePt t="119316" x="8185150" y="1466850"/>
          <p14:tracePt t="119386" x="8191500" y="1460500"/>
          <p14:tracePt t="119394" x="8191500" y="1454150"/>
          <p14:tracePt t="119406" x="8197850" y="1454150"/>
          <p14:tracePt t="119407" x="8204200" y="1447800"/>
          <p14:tracePt t="119414" x="8210550" y="1441450"/>
          <p14:tracePt t="119431" x="8210550" y="1435100"/>
          <p14:tracePt t="119447" x="8223250" y="1435100"/>
          <p14:tracePt t="119464" x="8229600" y="1428750"/>
          <p14:tracePt t="119481" x="8248650" y="1416050"/>
          <p14:tracePt t="119497" x="8267700" y="1409700"/>
          <p14:tracePt t="119514" x="8293100" y="1403350"/>
          <p14:tracePt t="119531" x="8305800" y="1397000"/>
          <p14:tracePt t="119548" x="8318500" y="1390650"/>
          <p14:tracePt t="119564" x="8337550" y="1384300"/>
          <p14:tracePt t="119768" x="8337550" y="1390650"/>
          <p14:tracePt t="119776" x="8337550" y="1397000"/>
          <p14:tracePt t="119784" x="8324850" y="1416050"/>
          <p14:tracePt t="119799" x="8318500" y="1428750"/>
          <p14:tracePt t="119799" x="8305800" y="1454150"/>
          <p14:tracePt t="119815" x="8293100" y="1485900"/>
          <p14:tracePt t="119831" x="8274050" y="1504950"/>
          <p14:tracePt t="119848" x="8267700" y="1524000"/>
          <p14:tracePt t="119864" x="8255000" y="1536700"/>
          <p14:tracePt t="119881" x="8248650" y="1549400"/>
          <p14:tracePt t="119898" x="8235950" y="1568450"/>
          <p14:tracePt t="119915" x="8235950" y="1574800"/>
          <p14:tracePt t="119954" x="8235950" y="1581150"/>
          <p14:tracePt t="119970" x="8229600" y="1587500"/>
          <p14:tracePt t="119994" x="8229600" y="1593850"/>
          <p14:tracePt t="120000" x="8223250" y="1600200"/>
          <p14:tracePt t="120016" x="8223250" y="1606550"/>
          <p14:tracePt t="120040" x="8223250" y="1612900"/>
          <p14:tracePt t="120048" x="8216900" y="1619250"/>
          <p14:tracePt t="120065" x="8216900" y="1625600"/>
          <p14:tracePt t="120156" x="8216900" y="1631950"/>
          <p14:tracePt t="120164" x="8210550" y="1638300"/>
          <p14:tracePt t="120172" x="8210550" y="1644650"/>
          <p14:tracePt t="120176" x="8210550" y="1651000"/>
          <p14:tracePt t="120182" x="8204200" y="1670050"/>
          <p14:tracePt t="120198" x="8204200" y="1689100"/>
          <p14:tracePt t="120215" x="8204200" y="1695450"/>
          <p14:tracePt t="120232" x="8204200" y="1701800"/>
          <p14:tracePt t="120288" x="8204200" y="1708150"/>
          <p14:tracePt t="120296" x="8204200" y="1714500"/>
          <p14:tracePt t="120304" x="8204200" y="1720850"/>
          <p14:tracePt t="120374" x="8204200" y="1727200"/>
          <p14:tracePt t="120391" x="8204200" y="1739900"/>
          <p14:tracePt t="120406" x="8204200" y="1746250"/>
          <p14:tracePt t="120420" x="8204200" y="1758950"/>
          <p14:tracePt t="120436" x="8204200" y="1765300"/>
          <p14:tracePt t="120444" x="8204200" y="1771650"/>
          <p14:tracePt t="120452" x="8204200" y="1790700"/>
          <p14:tracePt t="120465" x="8204200" y="1847850"/>
          <p14:tracePt t="120465" x="8204200" y="1879600"/>
          <p14:tracePt t="120482" x="8204200" y="1949450"/>
          <p14:tracePt t="120499" x="8204200" y="2006600"/>
          <p14:tracePt t="120516" x="8204200" y="2051050"/>
          <p14:tracePt t="120532" x="8204200" y="2063750"/>
          <p14:tracePt t="120549" x="8204200" y="2070100"/>
          <p14:tracePt t="120614" x="8204200" y="2076450"/>
          <p14:tracePt t="120996" x="8197850" y="2076450"/>
          <p14:tracePt t="121004" x="8191500" y="2076450"/>
          <p14:tracePt t="121012" x="8185150" y="2076450"/>
          <p14:tracePt t="121028" x="8178800" y="2076450"/>
          <p14:tracePt t="121037" x="8172450" y="2076450"/>
          <p14:tracePt t="121042" x="8159750" y="2082800"/>
          <p14:tracePt t="121050" x="8134350" y="2089150"/>
          <p14:tracePt t="121067" x="8070850" y="2095500"/>
          <p14:tracePt t="121084" x="7950200" y="2095500"/>
          <p14:tracePt t="121100" x="7785100" y="2070100"/>
          <p14:tracePt t="121117" x="7569200" y="2057400"/>
          <p14:tracePt t="121133" x="7385050" y="2044700"/>
          <p14:tracePt t="121150" x="7283450" y="2044700"/>
          <p14:tracePt t="121167" x="7245350" y="2044700"/>
          <p14:tracePt t="121183" x="7232650" y="2044700"/>
          <p14:tracePt t="121200" x="7213600" y="2051050"/>
          <p14:tracePt t="121217" x="7175500" y="2057400"/>
          <p14:tracePt t="121233" x="7067550" y="2063750"/>
          <p14:tracePt t="121250" x="6883400" y="2063750"/>
          <p14:tracePt t="121267" x="6680200" y="2063750"/>
          <p14:tracePt t="121283" x="6330950" y="2051050"/>
          <p14:tracePt t="121300" x="6146800" y="2044700"/>
          <p14:tracePt t="121318" x="5994400" y="2044700"/>
          <p14:tracePt t="121334" x="5867400" y="2044700"/>
          <p14:tracePt t="121350" x="5753100" y="2019300"/>
          <p14:tracePt t="121367" x="5645150" y="2012950"/>
          <p14:tracePt t="121383" x="5537200" y="2000250"/>
          <p14:tracePt t="121401" x="5505450" y="2000250"/>
          <p14:tracePt t="121417" x="5486400" y="2000250"/>
          <p14:tracePt t="121434" x="5467350" y="2000250"/>
          <p14:tracePt t="121450" x="5448300" y="2000250"/>
          <p14:tracePt t="121467" x="5403850" y="2000250"/>
          <p14:tracePt t="121484" x="5314950" y="2000250"/>
          <p14:tracePt t="121500" x="5194300" y="2000250"/>
          <p14:tracePt t="121517" x="5041900" y="2006600"/>
          <p14:tracePt t="121534" x="4946650" y="2019300"/>
          <p14:tracePt t="121552" x="4826000" y="2032000"/>
          <p14:tracePt t="121567" x="4705350" y="2038350"/>
          <p14:tracePt t="121585" x="4584700" y="2038350"/>
          <p14:tracePt t="121601" x="4521200" y="2038350"/>
          <p14:tracePt t="121617" x="4413250" y="2006600"/>
          <p14:tracePt t="121634" x="4343400" y="1987550"/>
          <p14:tracePt t="121651" x="4292600" y="1968500"/>
          <p14:tracePt t="121667" x="4184650" y="1898650"/>
          <p14:tracePt t="121684" x="4089400" y="1835150"/>
          <p14:tracePt t="121701" x="4057650" y="1816100"/>
          <p14:tracePt t="121758" x="4057650" y="1809750"/>
          <p14:tracePt t="121766" x="4051300" y="1784350"/>
          <p14:tracePt t="121784" x="4051300" y="1739900"/>
          <p14:tracePt t="121786" x="4051300" y="1689100"/>
          <p14:tracePt t="121801" x="4057650" y="1644650"/>
          <p14:tracePt t="121819" x="4070350" y="1593850"/>
          <p14:tracePt t="121834" x="4095750" y="1524000"/>
          <p14:tracePt t="121851" x="4127500" y="1466850"/>
          <p14:tracePt t="121868" x="4152900" y="1409700"/>
          <p14:tracePt t="121885" x="4178300" y="1390650"/>
          <p14:tracePt t="121901" x="4216400" y="1371600"/>
          <p14:tracePt t="121918" x="4273550" y="1333500"/>
          <p14:tracePt t="121935" x="4318000" y="1301750"/>
          <p14:tracePt t="121951" x="4381500" y="1270000"/>
          <p14:tracePt t="121968" x="4400550" y="1263650"/>
          <p14:tracePt t="121984" x="4406900" y="1263650"/>
          <p14:tracePt t="122086" x="4413250" y="1263650"/>
          <p14:tracePt t="122100" x="4419600" y="1276350"/>
          <p14:tracePt t="122108" x="4425950" y="1282700"/>
          <p14:tracePt t="122110" x="4445000" y="1314450"/>
          <p14:tracePt t="122118" x="4470400" y="1365250"/>
          <p14:tracePt t="122135" x="4502150" y="1422400"/>
          <p14:tracePt t="122151" x="4533900" y="1454150"/>
          <p14:tracePt t="122168" x="4552950" y="1479550"/>
          <p14:tracePt t="122185" x="4559300" y="1492250"/>
          <p14:tracePt t="122202" x="4565650" y="1492250"/>
          <p14:tracePt t="122248" x="4565650" y="1498600"/>
          <p14:tracePt t="122261" x="4565650" y="1504950"/>
          <p14:tracePt t="122261" x="4565650" y="1511300"/>
          <p14:tracePt t="122272" x="4565650" y="1530350"/>
          <p14:tracePt t="122280" x="4565650" y="1543050"/>
          <p14:tracePt t="122286" x="4565650" y="1581150"/>
          <p14:tracePt t="122286" x="4559300" y="1606550"/>
          <p14:tracePt t="122302" x="4533900" y="1670050"/>
          <p14:tracePt t="122319" x="4489450" y="1746250"/>
          <p14:tracePt t="122335" x="4432300" y="1803400"/>
          <p14:tracePt t="122352" x="4349750" y="1866900"/>
          <p14:tracePt t="122369" x="4324350" y="1892300"/>
          <p14:tracePt t="122385" x="4305300" y="1905000"/>
          <p14:tracePt t="122450" x="4298950" y="1905000"/>
          <p14:tracePt t="122528" x="4298950" y="1898650"/>
          <p14:tracePt t="122536" x="4324350" y="1879600"/>
          <p14:tracePt t="122538" x="4381500" y="1822450"/>
          <p14:tracePt t="122552" x="4451350" y="1778000"/>
          <p14:tracePt t="122569" x="4565650" y="1720850"/>
          <p14:tracePt t="122585" x="4787900" y="1689100"/>
          <p14:tracePt t="122603" x="5175250" y="1670050"/>
          <p14:tracePt t="122619" x="5632450" y="1631950"/>
          <p14:tracePt t="122636" x="6432550" y="1638300"/>
          <p14:tracePt t="122652" x="6851650" y="1682750"/>
          <p14:tracePt t="122669" x="7137400" y="1714500"/>
          <p14:tracePt t="122686" x="7359650" y="1765300"/>
          <p14:tracePt t="122703" x="7556500" y="1809750"/>
          <p14:tracePt t="122719" x="7747000" y="1854200"/>
          <p14:tracePt t="122736" x="7899400" y="1879600"/>
          <p14:tracePt t="122753" x="7956550" y="1892300"/>
          <p14:tracePt t="122770" x="7994650" y="1905000"/>
          <p14:tracePt t="122787" x="8007350" y="1911350"/>
          <p14:tracePt t="122803" x="8013700" y="1911350"/>
          <p14:tracePt t="122819" x="8032750" y="1917700"/>
          <p14:tracePt t="122836" x="8064500" y="1917700"/>
          <p14:tracePt t="122853" x="8070850" y="1917700"/>
          <p14:tracePt t="122869" x="8083550" y="1917700"/>
          <p14:tracePt t="122886" x="8096250" y="1917700"/>
          <p14:tracePt t="122903" x="8115300" y="1917700"/>
          <p14:tracePt t="122919" x="8166100" y="1911350"/>
          <p14:tracePt t="122936" x="8191500" y="1911350"/>
          <p14:tracePt t="122953" x="8235950" y="1898650"/>
          <p14:tracePt t="122970" x="8261350" y="1885950"/>
          <p14:tracePt t="122987" x="8280400" y="1879600"/>
          <p14:tracePt t="123003" x="8293100" y="1879600"/>
          <p14:tracePt t="123020" x="8299450" y="1873250"/>
          <p14:tracePt t="123036" x="8305800" y="1866900"/>
          <p14:tracePt t="123053" x="8318500" y="1860550"/>
          <p14:tracePt t="123070" x="8331200" y="1860550"/>
          <p14:tracePt t="123087" x="8350250" y="1847850"/>
          <p14:tracePt t="123103" x="8401050" y="1816100"/>
          <p14:tracePt t="123120" x="8439150" y="1797050"/>
          <p14:tracePt t="123136" x="8489950" y="1771650"/>
          <p14:tracePt t="123153" x="8509000" y="1758950"/>
          <p14:tracePt t="123170" x="8534400" y="1746250"/>
          <p14:tracePt t="123187" x="8547100" y="1739900"/>
          <p14:tracePt t="123203" x="8559800" y="1733550"/>
          <p14:tracePt t="123221" x="8572500" y="1733550"/>
          <p14:tracePt t="123237" x="8585200" y="1720850"/>
          <p14:tracePt t="123253" x="8597900" y="1714500"/>
          <p14:tracePt t="123270" x="8604250" y="1714500"/>
          <p14:tracePt t="123287" x="8604250" y="1708150"/>
          <p14:tracePt t="123304" x="8604250" y="1701800"/>
          <p14:tracePt t="123320" x="8610600" y="1701800"/>
          <p14:tracePt t="123392" x="8610600" y="1695450"/>
          <p14:tracePt t="123400" x="8610600" y="1689100"/>
          <p14:tracePt t="123408" x="8610600" y="1682750"/>
          <p14:tracePt t="123422" x="8610600" y="1676400"/>
          <p14:tracePt t="123422" x="8610600" y="1670050"/>
          <p14:tracePt t="123437" x="8604250" y="1663700"/>
          <p14:tracePt t="123454" x="8597900" y="1651000"/>
          <p14:tracePt t="123471" x="8591550" y="1651000"/>
          <p14:tracePt t="123487" x="8566150" y="1638300"/>
          <p14:tracePt t="123504" x="8534400" y="1638300"/>
          <p14:tracePt t="123521" x="8502650" y="1638300"/>
          <p14:tracePt t="123537" x="8477250" y="1631950"/>
          <p14:tracePt t="123554" x="8451850" y="1631950"/>
          <p14:tracePt t="123571" x="8413750" y="1631950"/>
          <p14:tracePt t="123587" x="8382000" y="1625600"/>
          <p14:tracePt t="123603" x="8356600" y="1625600"/>
          <p14:tracePt t="123620" x="8343900" y="1625600"/>
          <p14:tracePt t="123637" x="8337550" y="1625600"/>
          <p14:tracePt t="123680" x="8324850" y="1625600"/>
          <p14:tracePt t="123688" x="8312150" y="1625600"/>
          <p14:tracePt t="123689" x="8293100" y="1638300"/>
          <p14:tracePt t="123704" x="8255000" y="1651000"/>
          <p14:tracePt t="123721" x="8248650" y="1657350"/>
          <p14:tracePt t="123737" x="8235950" y="1663700"/>
          <p14:tracePt t="123754" x="8223250" y="1682750"/>
          <p14:tracePt t="123771" x="8204200" y="1720850"/>
          <p14:tracePt t="123789" x="8191500" y="1765300"/>
          <p14:tracePt t="123805" x="8185150" y="1797050"/>
          <p14:tracePt t="123821" x="8185150" y="1828800"/>
          <p14:tracePt t="123838" x="8185150" y="1854200"/>
          <p14:tracePt t="123854" x="8204200" y="1885950"/>
          <p14:tracePt t="123871" x="8216900" y="1898650"/>
          <p14:tracePt t="123888" x="8248650" y="1924050"/>
          <p14:tracePt t="123905" x="8286750" y="1955800"/>
          <p14:tracePt t="123921" x="8318500" y="1981200"/>
          <p14:tracePt t="123938" x="8350250" y="2006600"/>
          <p14:tracePt t="123955" x="8388350" y="2032000"/>
          <p14:tracePt t="123971" x="8477250" y="2057400"/>
          <p14:tracePt t="123988" x="8566150" y="2082800"/>
          <p14:tracePt t="124005" x="8616950" y="2082800"/>
          <p14:tracePt t="124021" x="8674100" y="2082800"/>
          <p14:tracePt t="124038" x="8693150" y="2070100"/>
          <p14:tracePt t="124055" x="8699500" y="2070100"/>
          <p14:tracePt t="124071" x="8712200" y="2057400"/>
          <p14:tracePt t="124087" x="8731250" y="2044700"/>
          <p14:tracePt t="124104" x="8743950" y="2012950"/>
          <p14:tracePt t="124121" x="8750300" y="1981200"/>
          <p14:tracePt t="124121" x="8756650" y="1962150"/>
          <p14:tracePt t="124138" x="8763000" y="1911350"/>
          <p14:tracePt t="124155" x="8763000" y="1854200"/>
          <p14:tracePt t="124173" x="8756650" y="1784350"/>
          <p14:tracePt t="124188" x="8750300" y="1714500"/>
          <p14:tracePt t="124205" x="8737600" y="1670050"/>
          <p14:tracePt t="124222" x="8718550" y="1625600"/>
          <p14:tracePt t="124238" x="8718550" y="1606550"/>
          <p14:tracePt t="124255" x="8699500" y="1593850"/>
          <p14:tracePt t="124272" x="8680450" y="1574800"/>
          <p14:tracePt t="124288" x="8629650" y="1543050"/>
          <p14:tracePt t="124305" x="8553450" y="1498600"/>
          <p14:tracePt t="124323" x="8496300" y="1473200"/>
          <p14:tracePt t="124338" x="8470900" y="1466850"/>
          <p14:tracePt t="124355" x="8432800" y="1460500"/>
          <p14:tracePt t="124372" x="8305800" y="1435100"/>
          <p14:tracePt t="124389" x="8210550" y="1428750"/>
          <p14:tracePt t="124405" x="8140700" y="1428750"/>
          <p14:tracePt t="124422" x="8108950" y="1428750"/>
          <p14:tracePt t="124439" x="8077200" y="1428750"/>
          <p14:tracePt t="124455" x="8045450" y="1435100"/>
          <p14:tracePt t="124473" x="8007350" y="1460500"/>
          <p14:tracePt t="124489" x="7969250" y="1492250"/>
          <p14:tracePt t="124506" x="7937500" y="1536700"/>
          <p14:tracePt t="124522" x="7918450" y="1587500"/>
          <p14:tracePt t="124539" x="7912100" y="1625600"/>
          <p14:tracePt t="124555" x="7912100" y="1682750"/>
          <p14:tracePt t="124572" x="7918450" y="1720850"/>
          <p14:tracePt t="124589" x="7931150" y="1752600"/>
          <p14:tracePt t="124606" x="7937500" y="1752600"/>
          <p14:tracePt t="124644" x="7943850" y="1758950"/>
          <p14:tracePt t="124651" x="7956550" y="1758950"/>
          <p14:tracePt t="124656" x="7956550" y="1765300"/>
          <p14:tracePt t="124672" x="7969250" y="1771650"/>
          <p14:tracePt t="124689" x="8020050" y="1797050"/>
          <p14:tracePt t="124706" x="8159750" y="1841500"/>
          <p14:tracePt t="124723" x="8305800" y="1866900"/>
          <p14:tracePt t="124739" x="8439150" y="1873250"/>
          <p14:tracePt t="124756" x="8540750" y="1885950"/>
          <p14:tracePt t="124773" x="8623300" y="1885950"/>
          <p14:tracePt t="124789" x="8763000" y="1873250"/>
          <p14:tracePt t="124806" x="8782050" y="1866900"/>
          <p14:tracePt t="124822" x="8794750" y="1866900"/>
          <p14:tracePt t="124932" x="8794750" y="1860550"/>
          <p14:tracePt t="124938" x="8794750" y="1841500"/>
          <p14:tracePt t="124946" x="8782050" y="1809750"/>
          <p14:tracePt t="124956" x="8756650" y="1771650"/>
          <p14:tracePt t="124973" x="8712200" y="1714500"/>
          <p14:tracePt t="124990" x="8655050" y="1663700"/>
          <p14:tracePt t="125006" x="8572500" y="1600200"/>
          <p14:tracePt t="125023" x="8382000" y="1492250"/>
          <p14:tracePt t="125040" x="8293100" y="1447800"/>
          <p14:tracePt t="125056" x="8242300" y="1422400"/>
          <p14:tracePt t="125073" x="8235950" y="1422400"/>
          <p14:tracePt t="125090" x="8223250" y="1422400"/>
          <p14:tracePt t="125107" x="8204200" y="1422400"/>
          <p14:tracePt t="125123" x="8166100" y="1422400"/>
          <p14:tracePt t="125141" x="8039100" y="1447800"/>
          <p14:tracePt t="125156" x="7975600" y="1466850"/>
          <p14:tracePt t="125173" x="7950200" y="1492250"/>
          <p14:tracePt t="125190" x="7924800" y="1524000"/>
          <p14:tracePt t="125207" x="7905750" y="1562100"/>
          <p14:tracePt t="125223" x="7893050" y="1600200"/>
          <p14:tracePt t="125240" x="7880350" y="1663700"/>
          <p14:tracePt t="125257" x="7880350" y="1720850"/>
          <p14:tracePt t="125273" x="7899400" y="1809750"/>
          <p14:tracePt t="125290" x="7931150" y="1866900"/>
          <p14:tracePt t="125307" x="7956550" y="1898650"/>
          <p14:tracePt t="125324" x="7969250" y="1911350"/>
          <p14:tracePt t="125340" x="7981950" y="1924050"/>
          <p14:tracePt t="125357" x="7988300" y="1924050"/>
          <p14:tracePt t="125373" x="8001000" y="1936750"/>
          <p14:tracePt t="125390" x="8020050" y="1936750"/>
          <p14:tracePt t="125407" x="8051800" y="1936750"/>
          <p14:tracePt t="125423" x="8108950" y="1936750"/>
          <p14:tracePt t="125440" x="8185150" y="1936750"/>
          <p14:tracePt t="125457" x="8305800" y="1936750"/>
          <p14:tracePt t="125474" x="8407400" y="1924050"/>
          <p14:tracePt t="125490" x="8509000" y="1898650"/>
          <p14:tracePt t="125507" x="8547100" y="1879600"/>
          <p14:tracePt t="125524" x="8559800" y="1866900"/>
          <p14:tracePt t="125540" x="8572500" y="1847850"/>
          <p14:tracePt t="125557" x="8578850" y="1835150"/>
          <p14:tracePt t="125574" x="8585200" y="1809750"/>
          <p14:tracePt t="125591" x="8591550" y="1797050"/>
          <p14:tracePt t="125607" x="8591550" y="1790700"/>
          <p14:tracePt t="125654" x="8591550" y="1784350"/>
          <p14:tracePt t="125702" x="8585200" y="1784350"/>
          <p14:tracePt t="125708" x="8515350" y="1784350"/>
          <p14:tracePt t="125724" x="8483600" y="1784350"/>
          <p14:tracePt t="125725" x="8350250" y="1784350"/>
          <p14:tracePt t="125741" x="8223250" y="1784350"/>
          <p14:tracePt t="125757" x="8089900" y="1784350"/>
          <p14:tracePt t="125774" x="7969250" y="1784350"/>
          <p14:tracePt t="125791" x="7893050" y="1797050"/>
          <p14:tracePt t="125808" x="7842250" y="1803400"/>
          <p14:tracePt t="125824" x="7797800" y="1835150"/>
          <p14:tracePt t="125843" x="7766050" y="1860550"/>
          <p14:tracePt t="125858" x="7734300" y="1892300"/>
          <p14:tracePt t="125874" x="7715250" y="1936750"/>
          <p14:tracePt t="125891" x="7702550" y="1968500"/>
          <p14:tracePt t="125908" x="7702550" y="2012950"/>
          <p14:tracePt t="125925" x="7702550" y="2051050"/>
          <p14:tracePt t="125941" x="7734300" y="2101850"/>
          <p14:tracePt t="125958" x="7772400" y="2159000"/>
          <p14:tracePt t="125974" x="7842250" y="2209800"/>
          <p14:tracePt t="125991" x="7918450" y="2247900"/>
          <p14:tracePt t="126008" x="8026400" y="2305050"/>
          <p14:tracePt t="126025" x="8140700" y="2349500"/>
          <p14:tracePt t="126041" x="8197850" y="2368550"/>
          <p14:tracePt t="126128" x="8197850" y="2374900"/>
          <p14:tracePt t="126136" x="8191500" y="2374900"/>
          <p14:tracePt t="126144" x="8172450" y="2374900"/>
          <p14:tracePt t="126152" x="8128000" y="2374900"/>
          <p14:tracePt t="126159" x="7823200" y="2305050"/>
          <p14:tracePt t="126175" x="6515100" y="2000250"/>
          <p14:tracePt t="126192" x="5207000" y="1695450"/>
          <p14:tracePt t="126208" x="3771900" y="1409700"/>
          <p14:tracePt t="126225" x="2724150" y="1193800"/>
          <p14:tracePt t="126241" x="2330450" y="1143000"/>
          <p14:tracePt t="126258" x="2298700" y="1136650"/>
          <p14:tracePt t="126456" x="2298700" y="1143000"/>
          <p14:tracePt t="126464" x="2317750" y="1200150"/>
          <p14:tracePt t="126475" x="2349500" y="1257300"/>
          <p14:tracePt t="126476" x="2438400" y="1377950"/>
          <p14:tracePt t="126492" x="2559050" y="1498600"/>
          <p14:tracePt t="126509" x="2762250" y="1676400"/>
          <p14:tracePt t="126526" x="3016250" y="1841500"/>
          <p14:tracePt t="126542" x="3397250" y="2032000"/>
          <p14:tracePt t="126559" x="3663950" y="2152650"/>
          <p14:tracePt t="126575" x="3898900" y="2222500"/>
          <p14:tracePt t="126592" x="4070350" y="2247900"/>
          <p14:tracePt t="126609" x="4273550" y="2273300"/>
          <p14:tracePt t="126626" x="4305300" y="2279650"/>
          <p14:tracePt t="126642" x="4324350" y="2279650"/>
          <p14:tracePt t="126659" x="4330700" y="2279650"/>
          <p14:tracePt t="126676" x="4343400" y="2279650"/>
          <p14:tracePt t="126712" x="4349750" y="2279650"/>
          <p14:tracePt t="126712" x="4356100" y="2279650"/>
          <p14:tracePt t="126726" x="4362450" y="2279650"/>
          <p14:tracePt t="126743" x="4400550" y="2279650"/>
          <p14:tracePt t="126759" x="4445000" y="2279650"/>
          <p14:tracePt t="126776" x="4489450" y="2279650"/>
          <p14:tracePt t="126792" x="4495800" y="2279650"/>
          <p14:tracePt t="127086" x="4502150" y="2279650"/>
          <p14:tracePt t="127089" x="4514850" y="2273300"/>
          <p14:tracePt t="127102" x="4540250" y="2266950"/>
          <p14:tracePt t="127103" x="4572000" y="2266950"/>
          <p14:tracePt t="127110" x="4768850" y="2266950"/>
          <p14:tracePt t="127127" x="5168900" y="2311400"/>
          <p14:tracePt t="127143" x="5676900" y="2362200"/>
          <p14:tracePt t="127160" x="6134100" y="2400300"/>
          <p14:tracePt t="127176" x="6464300" y="2400300"/>
          <p14:tracePt t="127193" x="6610350" y="2400300"/>
          <p14:tracePt t="127210" x="6616700" y="2400300"/>
          <p14:tracePt t="127635" x="0" y="0"/>
        </p14:tracePtLst>
        <p14:tracePtLst>
          <p14:tracePt t="136639" x="4273550" y="5930900"/>
          <p14:tracePt t="136668" x="4279900" y="5930900"/>
          <p14:tracePt t="136676" x="4292600" y="5930900"/>
          <p14:tracePt t="136692" x="4305300" y="5930900"/>
          <p14:tracePt t="136762" x="4311650" y="5930900"/>
          <p14:tracePt t="136778" x="4337050" y="5924550"/>
          <p14:tracePt t="136785" x="4343400" y="5924550"/>
          <p14:tracePt t="136793" x="4349750" y="5911850"/>
          <p14:tracePt t="136816" x="4356100" y="5905500"/>
          <p14:tracePt t="136862" x="4375150" y="5905500"/>
          <p14:tracePt t="136870" x="4406900" y="5886450"/>
          <p14:tracePt t="136878" x="4457700" y="5861050"/>
          <p14:tracePt t="136894" x="4495800" y="5822950"/>
          <p14:tracePt t="136910" x="4508500" y="5797550"/>
          <p14:tracePt t="136918" x="4540250" y="5753100"/>
          <p14:tracePt t="136927" x="4591050" y="5683250"/>
          <p14:tracePt t="136960" x="4660900" y="5588000"/>
          <p14:tracePt t="136961" x="4737100" y="5461000"/>
          <p14:tracePt t="136977" x="4826000" y="5302250"/>
          <p14:tracePt t="136994" x="4984750" y="5048250"/>
          <p14:tracePt t="137010" x="5156200" y="4864100"/>
          <p14:tracePt t="137027" x="5391150" y="4679950"/>
          <p14:tracePt t="137043" x="5632450" y="4521200"/>
          <p14:tracePt t="137060" x="5835650" y="4445000"/>
          <p14:tracePt t="137077" x="6019800" y="4387850"/>
          <p14:tracePt t="137094" x="6203950" y="4343400"/>
          <p14:tracePt t="137111" x="6477000" y="4305300"/>
          <p14:tracePt t="137127" x="6711950" y="4286250"/>
          <p14:tracePt t="137144" x="6991350" y="4248150"/>
          <p14:tracePt t="137160" x="7270750" y="4229100"/>
          <p14:tracePt t="137177" x="7499350" y="4210050"/>
          <p14:tracePt t="137194" x="7651750" y="4191000"/>
          <p14:tracePt t="137211" x="7772400" y="4184650"/>
          <p14:tracePt t="137227" x="7886700" y="4184650"/>
          <p14:tracePt t="137227" x="7937500" y="4184650"/>
          <p14:tracePt t="137244" x="8051800" y="4184650"/>
          <p14:tracePt t="137261" x="8147050" y="4184650"/>
          <p14:tracePt t="137278" x="8204200" y="4184650"/>
          <p14:tracePt t="137294" x="8248650" y="4184650"/>
          <p14:tracePt t="137311" x="8293100" y="4184650"/>
          <p14:tracePt t="137328" x="8356600" y="4184650"/>
          <p14:tracePt t="137344" x="8413750" y="4171950"/>
          <p14:tracePt t="137361" x="8464550" y="4165600"/>
          <p14:tracePt t="137377" x="8489950" y="4159250"/>
          <p14:tracePt t="137476" x="8489950" y="4152900"/>
          <p14:tracePt t="137487" x="8489950" y="4146550"/>
          <p14:tracePt t="137492" x="8470900" y="4114800"/>
          <p14:tracePt t="137499" x="8318500" y="4000500"/>
          <p14:tracePt t="137511" x="8108950" y="3879850"/>
          <p14:tracePt t="137530" x="7791450" y="3714750"/>
          <p14:tracePt t="137545" x="7429500" y="3543300"/>
          <p14:tracePt t="137561" x="6972300" y="3390900"/>
          <p14:tracePt t="137578" x="6845300" y="3346450"/>
          <p14:tracePt t="137595" x="6775450" y="3340100"/>
          <p14:tracePt t="137611" x="6718300" y="3327400"/>
          <p14:tracePt t="137628" x="6623050" y="3308350"/>
          <p14:tracePt t="137644" x="6457950" y="3276600"/>
          <p14:tracePt t="137661" x="6248400" y="3244850"/>
          <p14:tracePt t="137678" x="6000750" y="3232150"/>
          <p14:tracePt t="137695" x="5918200" y="3238500"/>
          <p14:tracePt t="137711" x="5854700" y="3244850"/>
          <p14:tracePt t="137728" x="5784850" y="3251200"/>
          <p14:tracePt t="137745" x="5670550" y="3244850"/>
          <p14:tracePt t="137761" x="5543550" y="3244850"/>
          <p14:tracePt t="137778" x="5410200" y="3257550"/>
          <p14:tracePt t="137795" x="5283200" y="3282950"/>
          <p14:tracePt t="137795" x="5238750" y="3295650"/>
          <p14:tracePt t="137812" x="5118100" y="3321050"/>
          <p14:tracePt t="137828" x="4972050" y="3359150"/>
          <p14:tracePt t="137845" x="4845050" y="3390900"/>
          <p14:tracePt t="137862" x="4743450" y="3409950"/>
          <p14:tracePt t="137878" x="4660900" y="3441700"/>
          <p14:tracePt t="137895" x="4584700" y="3486150"/>
          <p14:tracePt t="137912" x="4508500" y="3543300"/>
          <p14:tracePt t="137929" x="4470400" y="3587750"/>
          <p14:tracePt t="137945" x="4438650" y="3638550"/>
          <p14:tracePt t="137962" x="4406900" y="3702050"/>
          <p14:tracePt t="137979" x="4368800" y="3759200"/>
          <p14:tracePt t="137995" x="4356100" y="3816350"/>
          <p14:tracePt t="138012" x="4311650" y="3937000"/>
          <p14:tracePt t="138029" x="4305300" y="4019550"/>
          <p14:tracePt t="138046" x="4292600" y="4070350"/>
          <p14:tracePt t="138062" x="4292600" y="4108450"/>
          <p14:tracePt t="138079" x="4286250" y="4140200"/>
          <p14:tracePt t="138095" x="4286250" y="4171950"/>
          <p14:tracePt t="138112" x="4292600" y="4203700"/>
          <p14:tracePt t="138129" x="4298950" y="4248150"/>
          <p14:tracePt t="138145" x="4362450" y="4305300"/>
          <p14:tracePt t="138162" x="4457700" y="4368800"/>
          <p14:tracePt t="138179" x="4603750" y="4432300"/>
          <p14:tracePt t="138196" x="4743450" y="4470400"/>
          <p14:tracePt t="138213" x="4876800" y="4508500"/>
          <p14:tracePt t="138229" x="4991100" y="4527550"/>
          <p14:tracePt t="138245" x="5200650" y="4546600"/>
          <p14:tracePt t="138262" x="5340350" y="4565650"/>
          <p14:tracePt t="138279" x="5581650" y="4565650"/>
          <p14:tracePt t="138295" x="5810250" y="4572000"/>
          <p14:tracePt t="138313" x="6089650" y="4603750"/>
          <p14:tracePt t="138329" x="6451600" y="4616450"/>
          <p14:tracePt t="138346" x="6692900" y="4610100"/>
          <p14:tracePt t="138362" x="7048500" y="4591050"/>
          <p14:tracePt t="138379" x="7239000" y="4591050"/>
          <p14:tracePt t="138396" x="7391400" y="4591050"/>
          <p14:tracePt t="138412" x="7537450" y="4584700"/>
          <p14:tracePt t="138429" x="7721600" y="4559300"/>
          <p14:tracePt t="138447" x="7918450" y="4508500"/>
          <p14:tracePt t="138463" x="8045450" y="4470400"/>
          <p14:tracePt t="138479" x="8261350" y="4413250"/>
          <p14:tracePt t="138496" x="8413750" y="4375150"/>
          <p14:tracePt t="138513" x="8591550" y="4343400"/>
          <p14:tracePt t="138529" x="8737600" y="4286250"/>
          <p14:tracePt t="138546" x="8820150" y="4260850"/>
          <p14:tracePt t="138563" x="8864600" y="4235450"/>
          <p14:tracePt t="138580" x="8934450" y="4203700"/>
          <p14:tracePt t="138596" x="8972550" y="4171950"/>
          <p14:tracePt t="138613" x="9017000" y="4140200"/>
          <p14:tracePt t="138629" x="9048750" y="4114800"/>
          <p14:tracePt t="138646" x="9067800" y="4089400"/>
          <p14:tracePt t="138663" x="9080500" y="4083050"/>
          <p14:tracePt t="138680" x="9086850" y="4076700"/>
          <p14:tracePt t="138744" x="9086850" y="4064000"/>
          <p14:tracePt t="138752" x="9086850" y="4044950"/>
          <p14:tracePt t="138756" x="9055100" y="4013200"/>
          <p14:tracePt t="138763" x="8991600" y="3924300"/>
          <p14:tracePt t="138780" x="8883650" y="3822700"/>
          <p14:tracePt t="138796" x="8712200" y="3714750"/>
          <p14:tracePt t="138813" x="8509000" y="3619500"/>
          <p14:tracePt t="138813" x="8407400" y="3562350"/>
          <p14:tracePt t="138830" x="8204200" y="3498850"/>
          <p14:tracePt t="138847" x="8020050" y="3454400"/>
          <p14:tracePt t="138863" x="7829550" y="3409950"/>
          <p14:tracePt t="138880" x="7594600" y="3365500"/>
          <p14:tracePt t="138896" x="7391400" y="3327400"/>
          <p14:tracePt t="138915" x="7004050" y="3282950"/>
          <p14:tracePt t="138931" x="6718300" y="3263900"/>
          <p14:tracePt t="138947" x="6273800" y="3263900"/>
          <p14:tracePt t="138963" x="5626100" y="3219450"/>
          <p14:tracePt t="138980" x="5073650" y="3219450"/>
          <p14:tracePt t="138997" x="4552950" y="3175000"/>
          <p14:tracePt t="139013" x="4235450" y="3175000"/>
          <p14:tracePt t="139030" x="4083050" y="3175000"/>
          <p14:tracePt t="139047" x="4044950" y="3175000"/>
          <p14:tracePt t="139064" x="4038600" y="3175000"/>
          <p14:tracePt t="139080" x="4019550" y="3181350"/>
          <p14:tracePt t="139097" x="3975100" y="3213100"/>
          <p14:tracePt t="139114" x="3898900" y="3263900"/>
          <p14:tracePt t="139130" x="3790950" y="3340100"/>
          <p14:tracePt t="139147" x="3663950" y="3448050"/>
          <p14:tracePt t="139164" x="3625850" y="3498850"/>
          <p14:tracePt t="139181" x="3581400" y="3575050"/>
          <p14:tracePt t="139197" x="3556000" y="3638550"/>
          <p14:tracePt t="139214" x="3536950" y="3721100"/>
          <p14:tracePt t="139230" x="3530600" y="3784600"/>
          <p14:tracePt t="139247" x="3524250" y="3848100"/>
          <p14:tracePt t="139264" x="3543300" y="3968750"/>
          <p14:tracePt t="139281" x="3556000" y="4064000"/>
          <p14:tracePt t="139297" x="3587750" y="4159250"/>
          <p14:tracePt t="139314" x="3632200" y="4222750"/>
          <p14:tracePt t="139330" x="3657600" y="4260850"/>
          <p14:tracePt t="139347" x="3708400" y="4311650"/>
          <p14:tracePt t="139364" x="3803650" y="4362450"/>
          <p14:tracePt t="139380" x="3930650" y="4425950"/>
          <p14:tracePt t="139398" x="4178300" y="4476750"/>
          <p14:tracePt t="139414" x="4279900" y="4489450"/>
          <p14:tracePt t="139431" x="4349750" y="4508500"/>
          <p14:tracePt t="139447" x="4432300" y="4514850"/>
          <p14:tracePt t="139464" x="4533900" y="4527550"/>
          <p14:tracePt t="139481" x="4705350" y="4527550"/>
          <p14:tracePt t="139481" x="4800600" y="4540250"/>
          <p14:tracePt t="139498" x="4991100" y="4559300"/>
          <p14:tracePt t="139514" x="5226050" y="4559300"/>
          <p14:tracePt t="139531" x="5473700" y="4584700"/>
          <p14:tracePt t="139548" x="5759450" y="4584700"/>
          <p14:tracePt t="139564" x="6102350" y="4597400"/>
          <p14:tracePt t="139581" x="6343650" y="4597400"/>
          <p14:tracePt t="139598" x="6502400" y="4584700"/>
          <p14:tracePt t="139615" x="6673850" y="4559300"/>
          <p14:tracePt t="139632" x="6781800" y="4546600"/>
          <p14:tracePt t="139648" x="6915150" y="4527550"/>
          <p14:tracePt t="139665" x="7073900" y="4508500"/>
          <p14:tracePt t="139681" x="7245350" y="4483100"/>
          <p14:tracePt t="139698" x="7378700" y="4470400"/>
          <p14:tracePt t="139715" x="7512050" y="4451350"/>
          <p14:tracePt t="139731" x="7766050" y="4419600"/>
          <p14:tracePt t="139748" x="7937500" y="4381500"/>
          <p14:tracePt t="139765" x="8115300" y="4337050"/>
          <p14:tracePt t="139781" x="8280400" y="4305300"/>
          <p14:tracePt t="139798" x="8407400" y="4267200"/>
          <p14:tracePt t="139815" x="8464550" y="4248150"/>
          <p14:tracePt t="139831" x="8496300" y="4229100"/>
          <p14:tracePt t="139849" x="8515350" y="4216400"/>
          <p14:tracePt t="139865" x="8559800" y="4191000"/>
          <p14:tracePt t="139882" x="8604250" y="4159250"/>
          <p14:tracePt t="139898" x="8629650" y="4140200"/>
          <p14:tracePt t="139915" x="8655050" y="4102100"/>
          <p14:tracePt t="139931" x="8674100" y="4089400"/>
          <p14:tracePt t="139948" x="8686800" y="4057650"/>
          <p14:tracePt t="139965" x="8686800" y="4032250"/>
          <p14:tracePt t="139982" x="8693150" y="4006850"/>
          <p14:tracePt t="139999" x="8693150" y="3981450"/>
          <p14:tracePt t="140015" x="8686800" y="3943350"/>
          <p14:tracePt t="140032" x="8616950" y="3867150"/>
          <p14:tracePt t="140049" x="8515350" y="3778250"/>
          <p14:tracePt t="140065" x="8331200" y="3663950"/>
          <p14:tracePt t="140082" x="8191500" y="3613150"/>
          <p14:tracePt t="140098" x="8077200" y="3562350"/>
          <p14:tracePt t="140115" x="7950200" y="3511550"/>
          <p14:tracePt t="140132" x="7804150" y="3467100"/>
          <p14:tracePt t="140149" x="7658100" y="3441700"/>
          <p14:tracePt t="140165" x="7454900" y="3416300"/>
          <p14:tracePt t="140182" x="7080250" y="3390900"/>
          <p14:tracePt t="140199" x="6813550" y="3378200"/>
          <p14:tracePt t="140216" x="6553200" y="3365500"/>
          <p14:tracePt t="140232" x="6318250" y="3359150"/>
          <p14:tracePt t="140249" x="6070600" y="3352800"/>
          <p14:tracePt t="140265" x="5842000" y="3352800"/>
          <p14:tracePt t="140282" x="5594350" y="3352800"/>
          <p14:tracePt t="140299" x="5353050" y="3378200"/>
          <p14:tracePt t="140316" x="5226050" y="3409950"/>
          <p14:tracePt t="140332" x="5143500" y="3435350"/>
          <p14:tracePt t="140349" x="5048250" y="3473450"/>
          <p14:tracePt t="140367" x="4921250" y="3517900"/>
          <p14:tracePt t="140383" x="4800600" y="3562350"/>
          <p14:tracePt t="140400" x="4711700" y="3625850"/>
          <p14:tracePt t="140416" x="4622800" y="3683000"/>
          <p14:tracePt t="140433" x="4591050" y="3714750"/>
          <p14:tracePt t="140449" x="4578350" y="3733800"/>
          <p14:tracePt t="140466" x="4559300" y="3765550"/>
          <p14:tracePt t="140483" x="4546600" y="3784600"/>
          <p14:tracePt t="140499" x="4540250" y="3803650"/>
          <p14:tracePt t="140516" x="4508500" y="3848100"/>
          <p14:tracePt t="140533" x="4489450" y="3886200"/>
          <p14:tracePt t="140549" x="4476750" y="3924300"/>
          <p14:tracePt t="140566" x="4470400" y="3949700"/>
          <p14:tracePt t="140584" x="4470400" y="3968750"/>
          <p14:tracePt t="140600" x="4470400" y="3987800"/>
          <p14:tracePt t="140616" x="4470400" y="3994150"/>
          <p14:tracePt t="140633" x="4470400" y="4013200"/>
          <p14:tracePt t="140649" x="4489450" y="4025900"/>
          <p14:tracePt t="140666" x="4533900" y="4064000"/>
          <p14:tracePt t="140683" x="4648200" y="4146550"/>
          <p14:tracePt t="140700" x="4851400" y="4248150"/>
          <p14:tracePt t="140716" x="5124450" y="4356100"/>
          <p14:tracePt t="140733" x="5448300" y="4432300"/>
          <p14:tracePt t="140733" x="5638800" y="4457700"/>
          <p14:tracePt t="140750" x="5918200" y="4476750"/>
          <p14:tracePt t="140766" x="6146800" y="4495800"/>
          <p14:tracePt t="140783" x="6330950" y="4514850"/>
          <p14:tracePt t="140800" x="6515100" y="4514850"/>
          <p14:tracePt t="140817" x="6686550" y="4514850"/>
          <p14:tracePt t="140833" x="6851650" y="4508500"/>
          <p14:tracePt t="140850" x="6991350" y="4476750"/>
          <p14:tracePt t="140866" x="7156450" y="4425950"/>
          <p14:tracePt t="140883" x="7251700" y="4387850"/>
          <p14:tracePt t="140900" x="7315200" y="4362450"/>
          <p14:tracePt t="140916" x="7385050" y="4337050"/>
          <p14:tracePt t="140933" x="7480300" y="4318000"/>
          <p14:tracePt t="140950" x="7594600" y="4279900"/>
          <p14:tracePt t="140967" x="7759700" y="4248150"/>
          <p14:tracePt t="140983" x="7918450" y="4197350"/>
          <p14:tracePt t="141000" x="7956550" y="4178300"/>
          <p14:tracePt t="141017" x="7962900" y="4178300"/>
          <p14:tracePt t="141255" x="0" y="0"/>
        </p14:tracePtLst>
        <p14:tracePtLst>
          <p14:tracePt t="147524" x="6877050" y="4445000"/>
          <p14:tracePt t="147790" x="6864350" y="4445000"/>
          <p14:tracePt t="147797" x="6858000" y="4445000"/>
          <p14:tracePt t="147805" x="6826250" y="4445000"/>
          <p14:tracePt t="147812" x="6819900" y="4445000"/>
          <p14:tracePt t="147828" x="6807200" y="4445000"/>
          <p14:tracePt t="147844" x="6794500" y="4438650"/>
          <p14:tracePt t="147861" x="6775450" y="4438650"/>
          <p14:tracePt t="147878" x="6737350" y="4438650"/>
          <p14:tracePt t="147895" x="6718300" y="4438650"/>
          <p14:tracePt t="147911" x="6673850" y="4438650"/>
          <p14:tracePt t="147928" x="6610350" y="4445000"/>
          <p14:tracePt t="147945" x="6445250" y="4445000"/>
          <p14:tracePt t="147962" x="6337300" y="4445000"/>
          <p14:tracePt t="147978" x="6248400" y="4445000"/>
          <p14:tracePt t="147995" x="6159500" y="4445000"/>
          <p14:tracePt t="148011" x="6045200" y="4445000"/>
          <p14:tracePt t="148028" x="5949950" y="4438650"/>
          <p14:tracePt t="148045" x="5816600" y="4438650"/>
          <p14:tracePt t="148062" x="5759450" y="4438650"/>
          <p14:tracePt t="148078" x="5727700" y="4438650"/>
          <p14:tracePt t="148095" x="5695950" y="4438650"/>
          <p14:tracePt t="148112" x="5670550" y="4438650"/>
          <p14:tracePt t="148128" x="5632450" y="4438650"/>
          <p14:tracePt t="148145" x="5600700" y="4438650"/>
          <p14:tracePt t="148162" x="5530850" y="4445000"/>
          <p14:tracePt t="148178" x="5454650" y="4457700"/>
          <p14:tracePt t="148195" x="5403850" y="4464050"/>
          <p14:tracePt t="148212" x="5353050" y="4476750"/>
          <p14:tracePt t="148229" x="5302250" y="4495800"/>
          <p14:tracePt t="148245" x="5257800" y="4508500"/>
          <p14:tracePt t="148262" x="5162550" y="4540250"/>
          <p14:tracePt t="148279" x="5073650" y="4584700"/>
          <p14:tracePt t="148296" x="5003800" y="4603750"/>
          <p14:tracePt t="148312" x="4965700" y="4610100"/>
          <p14:tracePt t="148329" x="4933950" y="4616450"/>
          <p14:tracePt t="148345" x="4914900" y="4622800"/>
          <p14:tracePt t="148362" x="4902200" y="4622800"/>
          <p14:tracePt t="148431" x="4959350" y="4527550"/>
          <p14:tracePt t="148442" x="5054600" y="4413250"/>
          <p14:tracePt t="148455" x="5149850" y="4292600"/>
          <p14:tracePt t="148457" x="5219700" y="4241800"/>
          <p14:tracePt t="148463" x="5403850" y="4171950"/>
          <p14:tracePt t="148480" x="5626100" y="4133850"/>
          <p14:tracePt t="148496" x="6013450" y="4114800"/>
          <p14:tracePt t="148512" x="6165850" y="4108450"/>
          <p14:tracePt t="148529" x="6223000" y="4108450"/>
          <p14:tracePt t="148546" x="6235700" y="4108450"/>
          <p14:tracePt t="148563" x="6242050" y="4108450"/>
          <p14:tracePt t="148714" x="6210300" y="4108450"/>
          <p14:tracePt t="148722" x="6140450" y="4108450"/>
          <p14:tracePt t="148730" x="5981700" y="4095750"/>
          <p14:tracePt t="148739" x="5911850" y="4083050"/>
          <p14:tracePt t="148747" x="5765800" y="4057650"/>
          <p14:tracePt t="148764" x="5613400" y="4038600"/>
          <p14:tracePt t="148780" x="5518150" y="4038600"/>
          <p14:tracePt t="148797" x="5422900" y="4032250"/>
          <p14:tracePt t="148814" x="5334000" y="4025900"/>
          <p14:tracePt t="148831" x="5276850" y="4025900"/>
          <p14:tracePt t="148847" x="5207000" y="4025900"/>
          <p14:tracePt t="148864" x="5137150" y="4038600"/>
          <p14:tracePt t="148881" x="5010150" y="4070350"/>
          <p14:tracePt t="148897" x="4908550" y="4108450"/>
          <p14:tracePt t="148914" x="4813300" y="4159250"/>
          <p14:tracePt t="148931" x="4737100" y="4203700"/>
          <p14:tracePt t="148948" x="4654550" y="4267200"/>
          <p14:tracePt t="148948" x="4597400" y="4298950"/>
          <p14:tracePt t="148965" x="4489450" y="4356100"/>
          <p14:tracePt t="148981" x="4406900" y="4406900"/>
          <p14:tracePt t="148997" x="4349750" y="4445000"/>
          <p14:tracePt t="149014" x="4311650" y="4489450"/>
          <p14:tracePt t="149031" x="4267200" y="4527550"/>
          <p14:tracePt t="149047" x="4248150" y="4559300"/>
          <p14:tracePt t="149064" x="4216400" y="4641850"/>
          <p14:tracePt t="149081" x="4197350" y="4730750"/>
          <p14:tracePt t="149098" x="4178300" y="4876800"/>
          <p14:tracePt t="149114" x="4171950" y="5048250"/>
          <p14:tracePt t="149131" x="4152900" y="5238750"/>
          <p14:tracePt t="149148" x="4152900" y="5397500"/>
          <p14:tracePt t="149165" x="4152900" y="5537200"/>
          <p14:tracePt t="149181" x="4165600" y="5715000"/>
          <p14:tracePt t="149198" x="4171950" y="5816600"/>
          <p14:tracePt t="149215" x="4184650" y="5905500"/>
          <p14:tracePt t="149231" x="4203700" y="6019800"/>
          <p14:tracePt t="149249" x="4216400" y="6127750"/>
          <p14:tracePt t="149264" x="4241800" y="6235700"/>
          <p14:tracePt t="149281" x="4279900" y="6350000"/>
          <p14:tracePt t="149281" x="4305300" y="6419850"/>
          <p14:tracePt t="149298" x="4337050" y="6508750"/>
          <p14:tracePt t="149315" x="4375150" y="6559550"/>
          <p14:tracePt t="149331" x="4387850" y="6584950"/>
          <p14:tracePt t="149348" x="4400550" y="6604000"/>
          <p14:tracePt t="149365" x="4413250" y="6610350"/>
          <p14:tracePt t="149381" x="4425950" y="6623050"/>
          <p14:tracePt t="149398" x="4464050" y="6635750"/>
          <p14:tracePt t="149415" x="4495800" y="6642100"/>
          <p14:tracePt t="149432" x="4584700" y="6661150"/>
          <p14:tracePt t="149448" x="4667250" y="6680200"/>
          <p14:tracePt t="149464" x="4768850" y="6705600"/>
          <p14:tracePt t="149481" x="4883150" y="6731000"/>
          <p14:tracePt t="149498" x="5048250" y="6756400"/>
          <p14:tracePt t="149515" x="5232400" y="6762750"/>
          <p14:tracePt t="149531" x="5524500" y="6788150"/>
          <p14:tracePt t="149549" x="5657850" y="6800850"/>
          <p14:tracePt t="149565" x="5803900" y="6826250"/>
          <p14:tracePt t="149582" x="5956300" y="6851650"/>
          <p14:tracePt t="149599" x="6089650" y="6851650"/>
          <p14:tracePt t="149615" x="6254750" y="6851650"/>
          <p14:tracePt t="149633" x="6324600" y="6851650"/>
          <p14:tracePt t="149649" x="6457950" y="6851650"/>
          <p14:tracePt t="149665" x="6584950" y="6851650"/>
          <p14:tracePt t="149682" x="6718300" y="6851650"/>
          <p14:tracePt t="149699" x="6877050" y="6851650"/>
          <p14:tracePt t="149715" x="7029450" y="6851650"/>
          <p14:tracePt t="149732" x="7181850" y="6851650"/>
          <p14:tracePt t="149749" x="7385050" y="6794500"/>
          <p14:tracePt t="149765" x="7473950" y="6743700"/>
          <p14:tracePt t="149782" x="7556500" y="6724650"/>
          <p14:tracePt t="149799" x="7613650" y="6711950"/>
          <p14:tracePt t="149816" x="7677150" y="6686550"/>
          <p14:tracePt t="149832" x="7753350" y="6654800"/>
          <p14:tracePt t="149849" x="7829550" y="6597650"/>
          <p14:tracePt t="149865" x="7950200" y="6496050"/>
          <p14:tracePt t="149883" x="8026400" y="6413500"/>
          <p14:tracePt t="149899" x="8128000" y="6305550"/>
          <p14:tracePt t="149916" x="8242300" y="6191250"/>
          <p14:tracePt t="149932" x="8337550" y="6083300"/>
          <p14:tracePt t="149949" x="8362950" y="6019800"/>
          <p14:tracePt t="149966" x="8388350" y="5943600"/>
          <p14:tracePt t="149983" x="8413750" y="5873750"/>
          <p14:tracePt t="149999" x="8432800" y="5765800"/>
          <p14:tracePt t="150016" x="8464550" y="5664200"/>
          <p14:tracePt t="150032" x="8496300" y="5568950"/>
          <p14:tracePt t="150050" x="8509000" y="5461000"/>
          <p14:tracePt t="150066" x="8509000" y="5391150"/>
          <p14:tracePt t="150083" x="8509000" y="5334000"/>
          <p14:tracePt t="150099" x="8509000" y="5302250"/>
          <p14:tracePt t="150116" x="8502650" y="5264150"/>
          <p14:tracePt t="150133" x="8489950" y="5194300"/>
          <p14:tracePt t="150149" x="8470900" y="5156200"/>
          <p14:tracePt t="150166" x="8458200" y="5118100"/>
          <p14:tracePt t="150183" x="8445500" y="5105400"/>
          <p14:tracePt t="150199" x="8426450" y="5092700"/>
          <p14:tracePt t="150217" x="8407400" y="5067300"/>
          <p14:tracePt t="150233" x="8375650" y="5022850"/>
          <p14:tracePt t="150250" x="8324850" y="4978400"/>
          <p14:tracePt t="150266" x="8267700" y="4927600"/>
          <p14:tracePt t="150283" x="8159750" y="4870450"/>
          <p14:tracePt t="150300" x="7956550" y="4826000"/>
          <p14:tracePt t="150316" x="7804150" y="4800600"/>
          <p14:tracePt t="150333" x="7607300" y="4762500"/>
          <p14:tracePt t="150350" x="7340600" y="4711700"/>
          <p14:tracePt t="150366" x="7016750" y="4648200"/>
          <p14:tracePt t="150383" x="6800850" y="4629150"/>
          <p14:tracePt t="150401" x="6648450" y="4622800"/>
          <p14:tracePt t="150417" x="6521450" y="4622800"/>
          <p14:tracePt t="150433" x="6394450" y="4622800"/>
          <p14:tracePt t="150450" x="6273800" y="4635500"/>
          <p14:tracePt t="150466" x="6203950" y="4641850"/>
          <p14:tracePt t="150483" x="6127750" y="4660900"/>
          <p14:tracePt t="150500" x="6057900" y="4692650"/>
          <p14:tracePt t="150517" x="5975350" y="4724400"/>
          <p14:tracePt t="150533" x="5861050" y="4749800"/>
          <p14:tracePt t="150533" x="5797550" y="4756150"/>
          <p14:tracePt t="150550" x="5683250" y="4781550"/>
          <p14:tracePt t="150567" x="5568950" y="4794250"/>
          <p14:tracePt t="150583" x="5454650" y="4832350"/>
          <p14:tracePt t="150600" x="5353050" y="4864100"/>
          <p14:tracePt t="150617" x="5245100" y="4902200"/>
          <p14:tracePt t="150634" x="5162550" y="4933950"/>
          <p14:tracePt t="150650" x="5022850" y="4972050"/>
          <p14:tracePt t="150667" x="4972050" y="4984750"/>
          <p14:tracePt t="150683" x="4933950" y="4997450"/>
          <p14:tracePt t="150700" x="4921250" y="5003800"/>
          <p14:tracePt t="150717" x="4889500" y="5016500"/>
          <p14:tracePt t="150734" x="4838700" y="5029200"/>
          <p14:tracePt t="150750" x="4787900" y="5048250"/>
          <p14:tracePt t="150767" x="4749800" y="5060950"/>
          <p14:tracePt t="150784" x="4724400" y="5080000"/>
          <p14:tracePt t="150800" x="4718050" y="5086350"/>
          <p14:tracePt t="150817" x="4692650" y="5105400"/>
          <p14:tracePt t="150834" x="4660900" y="5137150"/>
          <p14:tracePt t="150850" x="4635500" y="5156200"/>
          <p14:tracePt t="150868" x="4597400" y="5200650"/>
          <p14:tracePt t="150884" x="4578350" y="5226050"/>
          <p14:tracePt t="150901" x="4578350" y="5238750"/>
          <p14:tracePt t="150917" x="4572000" y="5245100"/>
          <p14:tracePt t="150934" x="4572000" y="5257800"/>
          <p14:tracePt t="150951" x="4565650" y="5276850"/>
          <p14:tracePt t="150967" x="4559300" y="5308600"/>
          <p14:tracePt t="150984" x="4559300" y="5334000"/>
          <p14:tracePt t="151001" x="4546600" y="5391150"/>
          <p14:tracePt t="151017" x="4546600" y="5429250"/>
          <p14:tracePt t="151034" x="4546600" y="5448300"/>
          <p14:tracePt t="151051" x="4546600" y="5467350"/>
          <p14:tracePt t="151067" x="4546600" y="5499100"/>
          <p14:tracePt t="151084" x="4552950" y="5524500"/>
          <p14:tracePt t="151101" x="4552950" y="5549900"/>
          <p14:tracePt t="151118" x="4565650" y="5568950"/>
          <p14:tracePt t="151134" x="4565650" y="5588000"/>
          <p14:tracePt t="151151" x="4578350" y="5607050"/>
          <p14:tracePt t="151168" x="4597400" y="5638800"/>
          <p14:tracePt t="151184" x="4610100" y="5657850"/>
          <p14:tracePt t="151201" x="4629150" y="5676900"/>
          <p14:tracePt t="151201" x="4629150" y="5683250"/>
          <p14:tracePt t="151218" x="4641850" y="5695950"/>
          <p14:tracePt t="151234" x="4648200" y="5715000"/>
          <p14:tracePt t="151251" x="4660900" y="5721350"/>
          <p14:tracePt t="151268" x="4667250" y="5734050"/>
          <p14:tracePt t="151284" x="4686300" y="5740400"/>
          <p14:tracePt t="151301" x="4718050" y="5759450"/>
          <p14:tracePt t="151318" x="4762500" y="5784850"/>
          <p14:tracePt t="151335" x="4800600" y="5803900"/>
          <p14:tracePt t="151351" x="4826000" y="5816600"/>
          <p14:tracePt t="151368" x="4832350" y="5822950"/>
          <p14:tracePt t="151385" x="4851400" y="5835650"/>
          <p14:tracePt t="151401" x="4889500" y="5848350"/>
          <p14:tracePt t="151418" x="4933950" y="5867400"/>
          <p14:tracePt t="151435" x="4978400" y="5892800"/>
          <p14:tracePt t="151452" x="5016500" y="5911850"/>
          <p14:tracePt t="151468" x="5054600" y="5930900"/>
          <p14:tracePt t="151485" x="5099050" y="5943600"/>
          <p14:tracePt t="151501" x="5156200" y="5969000"/>
          <p14:tracePt t="151519" x="5194300" y="5981700"/>
          <p14:tracePt t="151536" x="5251450" y="6007100"/>
          <p14:tracePt t="151552" x="5346700" y="6045200"/>
          <p14:tracePt t="151569" x="5410200" y="6057900"/>
          <p14:tracePt t="151585" x="5461000" y="6076950"/>
          <p14:tracePt t="151602" x="5511800" y="6089650"/>
          <p14:tracePt t="151618" x="5556250" y="6102350"/>
          <p14:tracePt t="151635" x="5626100" y="6121400"/>
          <p14:tracePt t="151652" x="5695950" y="6134100"/>
          <p14:tracePt t="151669" x="5784850" y="6140450"/>
          <p14:tracePt t="151685" x="5886450" y="6140450"/>
          <p14:tracePt t="151702" x="5918200" y="6140450"/>
          <p14:tracePt t="151719" x="5937250" y="6140450"/>
          <p14:tracePt t="151735" x="5949950" y="6140450"/>
          <p14:tracePt t="151752" x="5981700" y="6140450"/>
          <p14:tracePt t="151769" x="6013450" y="6140450"/>
          <p14:tracePt t="151785" x="6026150" y="6140450"/>
          <p14:tracePt t="151802" x="6038850" y="6140450"/>
          <p14:tracePt t="151842" x="6045200" y="6140450"/>
          <p14:tracePt t="151848" x="6051550" y="6140450"/>
          <p14:tracePt t="151856" x="6089650" y="6134100"/>
          <p14:tracePt t="151869" x="6102350" y="6127750"/>
          <p14:tracePt t="152114" x="6089650" y="6127750"/>
          <p14:tracePt t="152122" x="6070600" y="6127750"/>
          <p14:tracePt t="152129" x="6051550" y="6134100"/>
          <p14:tracePt t="152136" x="6013450" y="6140450"/>
          <p14:tracePt t="152153" x="5918200" y="6146800"/>
          <p14:tracePt t="152170" x="5835650" y="6146800"/>
          <p14:tracePt t="152186" x="5778500" y="6146800"/>
          <p14:tracePt t="152203" x="5721350" y="6140450"/>
          <p14:tracePt t="152219" x="5695950" y="6134100"/>
          <p14:tracePt t="152236" x="5683250" y="6127750"/>
          <p14:tracePt t="152284" x="5676900" y="6127750"/>
          <p14:tracePt t="152292" x="5664200" y="6121400"/>
          <p14:tracePt t="152295" x="5651500" y="6115050"/>
          <p14:tracePt t="152303" x="5626100" y="6102350"/>
          <p14:tracePt t="152319" x="5594350" y="6096000"/>
          <p14:tracePt t="152336" x="5575300" y="6083300"/>
          <p14:tracePt t="152353" x="5530850" y="6064250"/>
          <p14:tracePt t="152369" x="5492750" y="6051550"/>
          <p14:tracePt t="152387" x="5486400" y="6045200"/>
          <p14:tracePt t="152425" x="5480050" y="6045200"/>
          <p14:tracePt t="152432" x="5473700" y="6038850"/>
          <p14:tracePt t="152453" x="5473700" y="6032500"/>
          <p14:tracePt t="152454" x="5454650" y="6019800"/>
          <p14:tracePt t="152470" x="5448300" y="6013450"/>
          <p14:tracePt t="152487" x="5435600" y="6007100"/>
          <p14:tracePt t="152503" x="5435600" y="6000750"/>
          <p14:tracePt t="152520" x="5435600" y="5994400"/>
          <p14:tracePt t="152537" x="5422900" y="5988050"/>
          <p14:tracePt t="152553" x="5416550" y="5981700"/>
          <p14:tracePt t="152570" x="5416550" y="5975350"/>
          <p14:tracePt t="152642" x="5410200" y="5969000"/>
          <p14:tracePt t="152650" x="5410200" y="5962650"/>
          <p14:tracePt t="152666" x="5403850" y="5962650"/>
          <p14:tracePt t="152680" x="5403850" y="5956300"/>
          <p14:tracePt t="152688" x="5397500" y="5956300"/>
          <p14:tracePt t="152828" x="5397500" y="5949950"/>
          <p14:tracePt t="153156" x="5403850" y="5949950"/>
          <p14:tracePt t="153164" x="5422900" y="5949950"/>
          <p14:tracePt t="153171" x="5429250" y="5949950"/>
          <p14:tracePt t="153171" x="5467350" y="5956300"/>
          <p14:tracePt t="153187" x="5499100" y="5962650"/>
          <p14:tracePt t="153204" x="5511800" y="5962650"/>
          <p14:tracePt t="153221" x="5518150" y="5962650"/>
          <p14:tracePt t="153256" x="5524500" y="5969000"/>
          <p14:tracePt t="153257" x="5530850" y="5969000"/>
          <p14:tracePt t="153271" x="5549900" y="5975350"/>
          <p14:tracePt t="153288" x="5568950" y="5975350"/>
          <p14:tracePt t="153388" x="5575300" y="5975350"/>
          <p14:tracePt t="153397" x="5581650" y="5975350"/>
          <p14:tracePt t="153474" x="5588000" y="5981700"/>
          <p14:tracePt t="153482" x="5588000" y="5988050"/>
          <p14:tracePt t="153497" x="5607050" y="5994400"/>
          <p14:tracePt t="153498" x="5613400" y="6000750"/>
          <p14:tracePt t="153505" x="5632450" y="6019800"/>
          <p14:tracePt t="153521" x="5638800" y="6019800"/>
          <p14:tracePt t="153539" x="5638800" y="6026150"/>
          <p14:tracePt t="153555" x="5638800" y="6038850"/>
          <p14:tracePt t="153572" x="5638800" y="6057900"/>
          <p14:tracePt t="153588" x="5638800" y="6076950"/>
          <p14:tracePt t="153605" x="5645150" y="6102350"/>
          <p14:tracePt t="153622" x="5645150" y="6140450"/>
          <p14:tracePt t="153638" x="5645150" y="6153150"/>
          <p14:tracePt t="153655" x="5645150" y="6165850"/>
          <p14:tracePt t="153672" x="5645150" y="6203950"/>
          <p14:tracePt t="153689" x="5645150" y="6235700"/>
          <p14:tracePt t="153705" x="5645150" y="6248400"/>
          <p14:tracePt t="153808" x="5645150" y="6254750"/>
          <p14:tracePt t="153824" x="5651500" y="6254750"/>
          <p14:tracePt t="153840" x="5657850" y="6254750"/>
          <p14:tracePt t="153886" x="5664200" y="6254750"/>
          <p14:tracePt t="153888" x="5670550" y="6254750"/>
          <p14:tracePt t="153910" x="5676900" y="6254750"/>
          <p14:tracePt t="153918" x="5689600" y="6254750"/>
          <p14:tracePt t="153922" x="5708650" y="6248400"/>
          <p14:tracePt t="153956" x="5715000" y="6248400"/>
          <p14:tracePt t="154010" x="5721350" y="6248400"/>
          <p14:tracePt t="154104" x="5727700" y="6248400"/>
          <p14:tracePt t="154408" x="5727700" y="6242050"/>
          <p14:tracePt t="154424" x="5746750" y="6235700"/>
          <p14:tracePt t="154430" x="5759450" y="6235700"/>
          <p14:tracePt t="154439" x="5778500" y="6235700"/>
          <p14:tracePt t="154440" x="5803900" y="6235700"/>
          <p14:tracePt t="154456" x="5829300" y="6235700"/>
          <p14:tracePt t="154473" x="5848350" y="6229350"/>
          <p14:tracePt t="154490" x="5880100" y="6229350"/>
          <p14:tracePt t="154507" x="5905500" y="6229350"/>
          <p14:tracePt t="154523" x="5911850" y="6229350"/>
          <p14:tracePt t="155256" x="5918200" y="6223000"/>
          <p14:tracePt t="155262" x="5937250" y="6223000"/>
          <p14:tracePt t="155274" x="5943600" y="6223000"/>
          <p14:tracePt t="155278" x="5969000" y="6216650"/>
          <p14:tracePt t="155291" x="6000750" y="6210300"/>
          <p14:tracePt t="155308" x="6045200" y="6203950"/>
          <p14:tracePt t="155325" x="6064250" y="6203950"/>
          <p14:tracePt t="155690" x="6064250" y="6210300"/>
          <p14:tracePt t="155698" x="6057900" y="6210300"/>
          <p14:tracePt t="155708" x="6051550" y="6210300"/>
          <p14:tracePt t="155709" x="6026150" y="6235700"/>
          <p14:tracePt t="155725" x="6013450" y="6248400"/>
          <p14:tracePt t="155742" x="5994400" y="6261100"/>
          <p14:tracePt t="155758" x="5981700" y="6273800"/>
          <p14:tracePt t="155775" x="5943600" y="6292850"/>
          <p14:tracePt t="155808" x="5930900" y="6299200"/>
          <p14:tracePt t="155809" x="5918200" y="6305550"/>
          <p14:tracePt t="155870" x="5911850" y="6305550"/>
          <p14:tracePt t="155884" x="5905500" y="6305550"/>
          <p14:tracePt t="156040" x="5924550" y="6305550"/>
          <p14:tracePt t="156051" x="5956300" y="6299200"/>
          <p14:tracePt t="156056" x="6013450" y="6280150"/>
          <p14:tracePt t="156059" x="6127750" y="6248400"/>
          <p14:tracePt t="156076" x="6261100" y="6229350"/>
          <p14:tracePt t="156092" x="6381750" y="6216650"/>
          <p14:tracePt t="156109" x="6445250" y="6203950"/>
          <p14:tracePt t="156126" x="6470650" y="6203950"/>
          <p14:tracePt t="156142" x="6496050" y="6203950"/>
          <p14:tracePt t="156160" x="6515100" y="6203950"/>
          <p14:tracePt t="156176" x="6559550" y="6197600"/>
          <p14:tracePt t="156193" x="6591300" y="6197600"/>
          <p14:tracePt t="156209" x="6635750" y="6197600"/>
          <p14:tracePt t="156226" x="6743700" y="6197600"/>
          <p14:tracePt t="156243" x="6813550" y="6197600"/>
          <p14:tracePt t="156259" x="6858000" y="6197600"/>
          <p14:tracePt t="156276" x="6877050" y="6197600"/>
          <p14:tracePt t="156336" x="6883400" y="6197600"/>
          <p14:tracePt t="156352" x="6889750" y="6197600"/>
          <p14:tracePt t="156360" x="6896100" y="6197600"/>
          <p14:tracePt t="156376" x="6902450" y="6197600"/>
          <p14:tracePt t="156448" x="6908800" y="6197600"/>
          <p14:tracePt t="156476" x="6915150" y="6197600"/>
          <p14:tracePt t="156485" x="6927850" y="6197600"/>
          <p14:tracePt t="156500" x="6934200" y="6197600"/>
          <p14:tracePt t="156520" x="6940550" y="6197600"/>
          <p14:tracePt t="156616" x="6946900" y="6197600"/>
          <p14:tracePt t="156654" x="6953250" y="6197600"/>
          <p14:tracePt t="156662" x="6959600" y="6197600"/>
          <p14:tracePt t="156677" x="6965950" y="6197600"/>
          <p14:tracePt t="156677" x="7023100" y="6197600"/>
          <p14:tracePt t="156693" x="7105650" y="6197600"/>
          <p14:tracePt t="156710" x="7150100" y="6197600"/>
          <p14:tracePt t="156727" x="7169150" y="6203950"/>
          <p14:tracePt t="156743" x="7194550" y="6203950"/>
          <p14:tracePt t="156760" x="7207250" y="6203950"/>
          <p14:tracePt t="156777" x="7232650" y="6210300"/>
          <p14:tracePt t="156794" x="7264400" y="6210300"/>
          <p14:tracePt t="156810" x="7283450" y="6210300"/>
          <p14:tracePt t="157410" x="7283450" y="6216650"/>
          <p14:tracePt t="157418" x="7277100" y="6229350"/>
          <p14:tracePt t="157424" x="7264400" y="6229350"/>
          <p14:tracePt t="157428" x="7213600" y="6267450"/>
          <p14:tracePt t="157444" x="7143750" y="6318250"/>
          <p14:tracePt t="157461" x="7105650" y="6343650"/>
          <p14:tracePt t="157479" x="7054850" y="6375400"/>
          <p14:tracePt t="157495" x="6978650" y="6400800"/>
          <p14:tracePt t="157511" x="6946900" y="6419850"/>
          <p14:tracePt t="157528" x="6934200" y="6419850"/>
          <p14:tracePt t="157545" x="6921500" y="6426200"/>
          <p14:tracePt t="157561" x="6915150" y="6426200"/>
          <p14:tracePt t="157578" x="6908800" y="6426200"/>
          <p14:tracePt t="157595" x="6902450" y="6426200"/>
          <p14:tracePt t="157938" x="6915150" y="6419850"/>
          <p14:tracePt t="157946" x="6927850" y="6413500"/>
          <p14:tracePt t="157954" x="6934200" y="6400800"/>
          <p14:tracePt t="157971" x="6953250" y="6394450"/>
          <p14:tracePt t="158070" x="6959600" y="6388100"/>
          <p14:tracePt t="158085" x="6959600" y="6381750"/>
          <p14:tracePt t="158094" x="6972300" y="6381750"/>
          <p14:tracePt t="158102" x="6985000" y="6369050"/>
          <p14:tracePt t="158110" x="6991350" y="6362700"/>
          <p14:tracePt t="158115" x="7010400" y="6350000"/>
          <p14:tracePt t="158129" x="7023100" y="6343650"/>
          <p14:tracePt t="158146" x="7035800" y="6330950"/>
          <p14:tracePt t="158163" x="7048500" y="6330950"/>
          <p14:tracePt t="158179" x="7080250" y="6318250"/>
          <p14:tracePt t="158196" x="7099300" y="6311900"/>
          <p14:tracePt t="158212" x="7131050" y="6305550"/>
          <p14:tracePt t="158229" x="7143750" y="6305550"/>
          <p14:tracePt t="158246" x="7150100" y="6299200"/>
          <p14:tracePt t="158263" x="7156450" y="6299200"/>
          <p14:tracePt t="158279" x="7169150" y="6299200"/>
          <p14:tracePt t="158296" x="7188200" y="6292850"/>
          <p14:tracePt t="158894" x="7181850" y="6305550"/>
          <p14:tracePt t="158906" x="7175500" y="6311900"/>
          <p14:tracePt t="158907" x="7156450" y="6318250"/>
          <p14:tracePt t="158914" x="7131050" y="6337300"/>
          <p14:tracePt t="158930" x="7105650" y="6350000"/>
          <p14:tracePt t="158947" x="7048500" y="6362700"/>
          <p14:tracePt t="158964" x="7010400" y="6369050"/>
          <p14:tracePt t="158980" x="6985000" y="6375400"/>
          <p14:tracePt t="158997" x="6953250" y="6381750"/>
          <p14:tracePt t="159014" x="6921500" y="6381750"/>
          <p14:tracePt t="159031" x="6870700" y="6394450"/>
          <p14:tracePt t="159047" x="6838950" y="6394450"/>
          <p14:tracePt t="159064" x="6800850" y="6400800"/>
          <p14:tracePt t="159080" x="6756400" y="6413500"/>
          <p14:tracePt t="159097" x="6724650" y="6419850"/>
          <p14:tracePt t="159114" x="6692900" y="6432550"/>
          <p14:tracePt t="159131" x="6667500" y="6438900"/>
          <p14:tracePt t="159148" x="6635750" y="6445250"/>
          <p14:tracePt t="159164" x="6629400" y="6445250"/>
          <p14:tracePt t="159181" x="6616700" y="6445250"/>
          <p14:tracePt t="159199" x="6604000" y="6445250"/>
          <p14:tracePt t="159214" x="6591300" y="6445250"/>
          <p14:tracePt t="159231" x="6578600" y="6445250"/>
          <p14:tracePt t="159268" x="6572250" y="6445250"/>
          <p14:tracePt t="159308" x="6565900" y="6445250"/>
          <p14:tracePt t="159392" x="6559550" y="6445250"/>
          <p14:tracePt t="159502" x="6553200" y="6426200"/>
          <p14:tracePt t="159524" x="6553200" y="6419850"/>
          <p14:tracePt t="159532" x="6546850" y="6419850"/>
          <p14:tracePt t="16002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Nuclear Potential Characteristics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867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Particles in a potential well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Nuclear forces describe potential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Small well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Well stabilizes nucleons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/>
              <a:t>Free neutrons decay</a:t>
            </a:r>
          </a:p>
          <a:p>
            <a:pPr lvl="3">
              <a:lnSpc>
                <a:spcPct val="80000"/>
              </a:lnSpc>
            </a:pPr>
            <a:r>
              <a:rPr lang="en-US" sz="2600" dirty="0" smtClean="0"/>
              <a:t>Neutrons can be stable in nuclear well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/>
              <a:t>Mixture of nucleons stable</a:t>
            </a:r>
          </a:p>
          <a:p>
            <a:pPr lvl="3">
              <a:lnSpc>
                <a:spcPct val="80000"/>
              </a:lnSpc>
            </a:pPr>
            <a:r>
              <a:rPr lang="en-US" sz="2600" dirty="0" smtClean="0"/>
              <a:t>2 protons (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He) unstable</a:t>
            </a:r>
          </a:p>
          <a:p>
            <a:pPr lvl="3">
              <a:lnSpc>
                <a:spcPct val="80000"/>
              </a:lnSpc>
            </a:pPr>
            <a:r>
              <a:rPr lang="en-US" sz="2600" dirty="0" smtClean="0"/>
              <a:t>2 neutrons unstable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/>
              <a:t>A=3</a:t>
            </a:r>
          </a:p>
          <a:p>
            <a:pPr lvl="3">
              <a:lnSpc>
                <a:spcPct val="80000"/>
              </a:lnSpc>
            </a:pPr>
            <a:r>
              <a:rPr lang="en-US" sz="2600" dirty="0" smtClean="0"/>
              <a:t>Mixture of n and p stable </a:t>
            </a:r>
          </a:p>
          <a:p>
            <a:pPr lvl="4">
              <a:lnSpc>
                <a:spcPct val="80000"/>
              </a:lnSpc>
            </a:pPr>
            <a:r>
              <a:rPr lang="en-US" sz="2600" dirty="0" smtClean="0"/>
              <a:t>3 protons unstable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Nuclear force acts between nucleons in uniform way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Protons have additional Columbic repulsion that destabilize proton-rich nuclei 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/>
              <a:t>Very neutron-rich nuclei are also unstable 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Light, symmetric nuclei (Z=N) are favored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Nuclear force depends on the spin alignment of nucleons</a:t>
            </a:r>
          </a:p>
          <a:p>
            <a:pPr marL="120650" indent="-285750"/>
            <a:r>
              <a:rPr lang="en-US" sz="2600" dirty="0" smtClean="0"/>
              <a:t>Potential energy of two nucleons shows similarity to chemical bond potential-energy function </a:t>
            </a:r>
            <a:endParaRPr lang="en-US" sz="1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07"/>
    </mc:Choice>
    <mc:Fallback xmlns="">
      <p:transition spd="slow" advTm="13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95" x="8255000" y="3187700"/>
          <p14:tracePt t="17158" x="8261350" y="3187700"/>
          <p14:tracePt t="17164" x="8267700" y="3187700"/>
          <p14:tracePt t="17172" x="8305800" y="3149600"/>
          <p14:tracePt t="17188" x="8356600" y="3105150"/>
          <p14:tracePt t="17196" x="8464550" y="3003550"/>
          <p14:tracePt t="17212" x="8566150" y="2927350"/>
          <p14:tracePt t="17221" x="8674100" y="2863850"/>
          <p14:tracePt t="17242" x="8801100" y="2774950"/>
          <p14:tracePt t="17258" x="8940800" y="2667000"/>
          <p14:tracePt t="17274" x="9061450" y="2578100"/>
          <p14:tracePt t="17290" x="9137650" y="2495550"/>
          <p14:tracePt t="17321" x="9137650" y="2432050"/>
          <p14:tracePt t="17338" x="9137650" y="2336800"/>
          <p14:tracePt t="17355" x="9137650" y="2247900"/>
          <p14:tracePt t="17360" x="9137650" y="2203450"/>
          <p14:tracePt t="17376" x="9137650" y="2184400"/>
          <p14:tracePt t="17390" x="9131300" y="2171700"/>
          <p14:tracePt t="17406" x="9099550" y="2159000"/>
          <p14:tracePt t="17422" x="9017000" y="2095500"/>
          <p14:tracePt t="17422" x="8947150" y="2057400"/>
          <p14:tracePt t="17438" x="8756650" y="1930400"/>
          <p14:tracePt t="17460" x="8388350" y="1695450"/>
          <p14:tracePt t="17476" x="7880350" y="1460500"/>
          <p14:tracePt t="17488" x="7353300" y="1244600"/>
          <p14:tracePt t="17505" x="6686550" y="1022350"/>
          <p14:tracePt t="17522" x="5765800" y="768350"/>
          <p14:tracePt t="17538" x="5175250" y="609600"/>
          <p14:tracePt t="17555" x="4635500" y="501650"/>
          <p14:tracePt t="17572" x="4267200" y="419100"/>
          <p14:tracePt t="17588" x="3765550" y="311150"/>
          <p14:tracePt t="17605" x="3340100" y="234950"/>
          <p14:tracePt t="17622" x="2844800" y="139700"/>
          <p14:tracePt t="17639" x="2190750" y="50800"/>
          <p14:tracePt t="17655" x="1955800" y="44450"/>
          <p14:tracePt t="17672" x="1803400" y="44450"/>
          <p14:tracePt t="17689" x="1682750" y="44450"/>
          <p14:tracePt t="17705" x="1606550" y="44450"/>
          <p14:tracePt t="17722" x="1543050" y="38100"/>
          <p14:tracePt t="17739" x="1473200" y="25400"/>
          <p14:tracePt t="17755" x="1409700" y="25400"/>
          <p14:tracePt t="17772" x="1250950" y="25400"/>
          <p14:tracePt t="17789" x="1073150" y="25400"/>
          <p14:tracePt t="17805" x="863600" y="25400"/>
          <p14:tracePt t="17822" x="673100" y="31750"/>
          <p14:tracePt t="17839" x="527050" y="69850"/>
          <p14:tracePt t="17856" x="412750" y="114300"/>
          <p14:tracePt t="17873" x="374650" y="139700"/>
          <p14:tracePt t="17889" x="317500" y="190500"/>
          <p14:tracePt t="17906" x="247650" y="279400"/>
          <p14:tracePt t="17922" x="196850" y="381000"/>
          <p14:tracePt t="17939" x="146050" y="495300"/>
          <p14:tracePt t="17956" x="82550" y="635000"/>
          <p14:tracePt t="17972" x="38100" y="781050"/>
          <p14:tracePt t="17989" x="0" y="1041400"/>
          <p14:tracePt t="18006" x="0" y="1231900"/>
          <p14:tracePt t="18023" x="0" y="1435100"/>
          <p14:tracePt t="18039" x="0" y="1606550"/>
          <p14:tracePt t="18056" x="0" y="1784350"/>
          <p14:tracePt t="18072" x="0" y="1968500"/>
          <p14:tracePt t="18090" x="0" y="2082800"/>
          <p14:tracePt t="18107" x="25400" y="2152650"/>
          <p14:tracePt t="18123" x="38100" y="2197100"/>
          <p14:tracePt t="18139" x="50800" y="2216150"/>
          <p14:tracePt t="18157" x="63500" y="2228850"/>
          <p14:tracePt t="18192" x="69850" y="2235200"/>
          <p14:tracePt t="18199" x="76200" y="2235200"/>
          <p14:tracePt t="18206" x="95250" y="2241550"/>
          <p14:tracePt t="18223" x="127000" y="2254250"/>
          <p14:tracePt t="18240" x="177800" y="2266950"/>
          <p14:tracePt t="18256" x="222250" y="2279650"/>
          <p14:tracePt t="18273" x="298450" y="2292350"/>
          <p14:tracePt t="18290" x="425450" y="2311400"/>
          <p14:tracePt t="18307" x="558800" y="2336800"/>
          <p14:tracePt t="18324" x="711200" y="2349500"/>
          <p14:tracePt t="18340" x="971550" y="2374900"/>
          <p14:tracePt t="18357" x="1155700" y="2387600"/>
          <p14:tracePt t="18373" x="1276350" y="2393950"/>
          <p14:tracePt t="18390" x="1365250" y="2393950"/>
          <p14:tracePt t="18406" x="1422400" y="2393950"/>
          <p14:tracePt t="18423" x="1460500" y="2393950"/>
          <p14:tracePt t="18440" x="1517650" y="2393950"/>
          <p14:tracePt t="18457" x="1600200" y="2393950"/>
          <p14:tracePt t="18473" x="1752600" y="2393950"/>
          <p14:tracePt t="18490" x="1936750" y="2393950"/>
          <p14:tracePt t="18507" x="2197100" y="2374900"/>
          <p14:tracePt t="18523" x="2463800" y="2336800"/>
          <p14:tracePt t="18540" x="2794000" y="2324100"/>
          <p14:tracePt t="18557" x="2990850" y="2317750"/>
          <p14:tracePt t="18574" x="3187700" y="2317750"/>
          <p14:tracePt t="18590" x="3340100" y="2298700"/>
          <p14:tracePt t="18607" x="3448050" y="2279650"/>
          <p14:tracePt t="18624" x="3492500" y="2273300"/>
          <p14:tracePt t="18640" x="3511550" y="2273300"/>
          <p14:tracePt t="18657" x="3543300" y="2273300"/>
          <p14:tracePt t="18674" x="3638550" y="2273300"/>
          <p14:tracePt t="18691" x="3714750" y="2286000"/>
          <p14:tracePt t="18707" x="3771900" y="2286000"/>
          <p14:tracePt t="18724" x="3835400" y="2292350"/>
          <p14:tracePt t="18740" x="3898900" y="2298700"/>
          <p14:tracePt t="18757" x="3956050" y="2311400"/>
          <p14:tracePt t="18774" x="4044950" y="2317750"/>
          <p14:tracePt t="18790" x="4095750" y="2311400"/>
          <p14:tracePt t="18807" x="4146550" y="2298700"/>
          <p14:tracePt t="18824" x="4229100" y="2286000"/>
          <p14:tracePt t="18841" x="4375150" y="2241550"/>
          <p14:tracePt t="18857" x="4559300" y="2197100"/>
          <p14:tracePt t="18873" x="4749800" y="2133600"/>
          <p14:tracePt t="18890" x="4940300" y="2082800"/>
          <p14:tracePt t="18907" x="4997450" y="2044700"/>
          <p14:tracePt t="18923" x="5048250" y="2019300"/>
          <p14:tracePt t="18941" x="5086350" y="1987550"/>
          <p14:tracePt t="18958" x="5124450" y="1962150"/>
          <p14:tracePt t="18974" x="5168900" y="1917700"/>
          <p14:tracePt t="18991" x="5219700" y="1866900"/>
          <p14:tracePt t="19007" x="5308600" y="1771650"/>
          <p14:tracePt t="19025" x="5365750" y="1720850"/>
          <p14:tracePt t="19041" x="5403850" y="1682750"/>
          <p14:tracePt t="19058" x="5435600" y="1657350"/>
          <p14:tracePt t="19074" x="5461000" y="1638300"/>
          <p14:tracePt t="19092" x="5467350" y="1606550"/>
          <p14:tracePt t="19108" x="5486400" y="1555750"/>
          <p14:tracePt t="19124" x="5486400" y="1530350"/>
          <p14:tracePt t="19141" x="5492750" y="1524000"/>
          <p14:tracePt t="19158" x="5492750" y="1517650"/>
          <p14:tracePt t="19218" x="5492750" y="1511300"/>
          <p14:tracePt t="19234" x="5492750" y="1504950"/>
          <p14:tracePt t="19242" x="5492750" y="1498600"/>
          <p14:tracePt t="19242" x="5492750" y="1492250"/>
          <p14:tracePt t="19312" x="5486400" y="1485900"/>
          <p14:tracePt t="19318" x="5486400" y="1479550"/>
          <p14:tracePt t="19326" x="5473700" y="1466850"/>
          <p14:tracePt t="19326" x="5461000" y="1454150"/>
          <p14:tracePt t="19341" x="5410200" y="1416050"/>
          <p14:tracePt t="19358" x="5346700" y="1384300"/>
          <p14:tracePt t="19375" x="5251450" y="1320800"/>
          <p14:tracePt t="19391" x="5194300" y="1289050"/>
          <p14:tracePt t="19408" x="5156200" y="1270000"/>
          <p14:tracePt t="19425" x="5130800" y="1244600"/>
          <p14:tracePt t="19441" x="5035550" y="1181100"/>
          <p14:tracePt t="19458" x="4984750" y="1136650"/>
          <p14:tracePt t="19475" x="4940300" y="1104900"/>
          <p14:tracePt t="19491" x="4908550" y="1092200"/>
          <p14:tracePt t="19508" x="4889500" y="1085850"/>
          <p14:tracePt t="19525" x="4870450" y="1073150"/>
          <p14:tracePt t="19542" x="4857750" y="1066800"/>
          <p14:tracePt t="19662" x="4857750" y="1060450"/>
          <p14:tracePt t="19668" x="4845050" y="1054100"/>
          <p14:tracePt t="19676" x="4819650" y="1035050"/>
          <p14:tracePt t="19692" x="4800600" y="1022350"/>
          <p14:tracePt t="19693" x="4768850" y="996950"/>
          <p14:tracePt t="19709" x="4711700" y="958850"/>
          <p14:tracePt t="19725" x="4616450" y="901700"/>
          <p14:tracePt t="19742" x="4521200" y="863600"/>
          <p14:tracePt t="19759" x="4406900" y="831850"/>
          <p14:tracePt t="19776" x="4337050" y="819150"/>
          <p14:tracePt t="19792" x="4178300" y="774700"/>
          <p14:tracePt t="19809" x="4032250" y="742950"/>
          <p14:tracePt t="19825" x="3898900" y="698500"/>
          <p14:tracePt t="19842" x="3771900" y="673100"/>
          <p14:tracePt t="19859" x="3651250" y="660400"/>
          <p14:tracePt t="19876" x="3594100" y="647700"/>
          <p14:tracePt t="19892" x="3505200" y="647700"/>
          <p14:tracePt t="19909" x="3390900" y="635000"/>
          <p14:tracePt t="19926" x="3175000" y="635000"/>
          <p14:tracePt t="19942" x="3048000" y="628650"/>
          <p14:tracePt t="19959" x="2933700" y="628650"/>
          <p14:tracePt t="19976" x="2806700" y="628650"/>
          <p14:tracePt t="19992" x="2698750" y="628650"/>
          <p14:tracePt t="20009" x="2584450" y="622300"/>
          <p14:tracePt t="20026" x="2501900" y="622300"/>
          <p14:tracePt t="20043" x="2457450" y="622300"/>
          <p14:tracePt t="20059" x="2387600" y="622300"/>
          <p14:tracePt t="20076" x="2349500" y="622300"/>
          <p14:tracePt t="20092" x="2298700" y="622300"/>
          <p14:tracePt t="20109" x="2235200" y="615950"/>
          <p14:tracePt t="20126" x="2203450" y="609600"/>
          <p14:tracePt t="20143" x="2133600" y="603250"/>
          <p14:tracePt t="20159" x="2063750" y="596900"/>
          <p14:tracePt t="20176" x="1974850" y="590550"/>
          <p14:tracePt t="20193" x="1898650" y="584200"/>
          <p14:tracePt t="20210" x="1778000" y="584200"/>
          <p14:tracePt t="20226" x="1689100" y="584200"/>
          <p14:tracePt t="20243" x="1555750" y="584200"/>
          <p14:tracePt t="20259" x="1352550" y="571500"/>
          <p14:tracePt t="20276" x="1225550" y="577850"/>
          <p14:tracePt t="20293" x="1130300" y="584200"/>
          <p14:tracePt t="20309" x="1035050" y="603250"/>
          <p14:tracePt t="20326" x="939800" y="635000"/>
          <p14:tracePt t="20343" x="857250" y="660400"/>
          <p14:tracePt t="20343" x="831850" y="673100"/>
          <p14:tracePt t="20360" x="800100" y="698500"/>
          <p14:tracePt t="20376" x="749300" y="742950"/>
          <p14:tracePt t="20393" x="717550" y="781050"/>
          <p14:tracePt t="20410" x="679450" y="825500"/>
          <p14:tracePt t="20427" x="647700" y="863600"/>
          <p14:tracePt t="20443" x="628650" y="882650"/>
          <p14:tracePt t="20460" x="609600" y="914400"/>
          <p14:tracePt t="20477" x="590550" y="965200"/>
          <p14:tracePt t="20494" x="558800" y="1073150"/>
          <p14:tracePt t="20510" x="539750" y="1174750"/>
          <p14:tracePt t="20526" x="533400" y="1282700"/>
          <p14:tracePt t="20543" x="527050" y="1397000"/>
          <p14:tracePt t="20560" x="514350" y="1504950"/>
          <p14:tracePt t="20577" x="514350" y="1612900"/>
          <p14:tracePt t="20593" x="514350" y="1739900"/>
          <p14:tracePt t="20610" x="514350" y="1797050"/>
          <p14:tracePt t="20627" x="527050" y="1847850"/>
          <p14:tracePt t="20643" x="539750" y="1866900"/>
          <p14:tracePt t="20660" x="546100" y="1866900"/>
          <p14:tracePt t="20734" x="558800" y="1866900"/>
          <p14:tracePt t="20742" x="590550" y="1866900"/>
          <p14:tracePt t="20750" x="628650" y="1860550"/>
          <p14:tracePt t="20760" x="660400" y="1860550"/>
          <p14:tracePt t="20767" x="711200" y="1847850"/>
          <p14:tracePt t="20777" x="736600" y="1847850"/>
          <p14:tracePt t="20794" x="762000" y="1847850"/>
          <p14:tracePt t="20810" x="812800" y="1847850"/>
          <p14:tracePt t="20827" x="914400" y="1847850"/>
          <p14:tracePt t="20844" x="1079500" y="1847850"/>
          <p14:tracePt t="20860" x="1200150" y="1847850"/>
          <p14:tracePt t="20877" x="1320800" y="1841500"/>
          <p14:tracePt t="20894" x="1441450" y="1841500"/>
          <p14:tracePt t="20910" x="1562100" y="1847850"/>
          <p14:tracePt t="20927" x="1689100" y="1866900"/>
          <p14:tracePt t="20944" x="1733550" y="1879600"/>
          <p14:tracePt t="20961" x="1765300" y="1879600"/>
          <p14:tracePt t="20977" x="1822450" y="1885950"/>
          <p14:tracePt t="20994" x="1936750" y="1905000"/>
          <p14:tracePt t="21012" x="2038350" y="1911350"/>
          <p14:tracePt t="21027" x="2152650" y="1911350"/>
          <p14:tracePt t="21044" x="2298700" y="1911350"/>
          <p14:tracePt t="21061" x="2419350" y="1911350"/>
          <p14:tracePt t="21078" x="2584450" y="1930400"/>
          <p14:tracePt t="21094" x="2768600" y="1943100"/>
          <p14:tracePt t="21111" x="2952750" y="1943100"/>
          <p14:tracePt t="21128" x="3079750" y="1943100"/>
          <p14:tracePt t="21144" x="3162300" y="1936750"/>
          <p14:tracePt t="21161" x="3200400" y="1936750"/>
          <p14:tracePt t="21177" x="3225800" y="1936750"/>
          <p14:tracePt t="21195" x="3232150" y="1936750"/>
          <p14:tracePt t="21566" x="3238500" y="1936750"/>
          <p14:tracePt t="21582" x="3257550" y="1930400"/>
          <p14:tracePt t="21590" x="3282950" y="1924050"/>
          <p14:tracePt t="21598" x="3321050" y="1924050"/>
          <p14:tracePt t="21606" x="3340100" y="1924050"/>
          <p14:tracePt t="21628" x="3454400" y="1911350"/>
          <p14:tracePt t="21629" x="3562350" y="1885950"/>
          <p14:tracePt t="21646" x="3714750" y="1860550"/>
          <p14:tracePt t="21662" x="3848100" y="1847850"/>
          <p14:tracePt t="21679" x="3962400" y="1828800"/>
          <p14:tracePt t="21695" x="4019550" y="1822450"/>
          <p14:tracePt t="21712" x="4076700" y="1816100"/>
          <p14:tracePt t="21728" x="4146550" y="1816100"/>
          <p14:tracePt t="21745" x="4229100" y="1797050"/>
          <p14:tracePt t="21762" x="4311650" y="1784350"/>
          <p14:tracePt t="21779" x="4362450" y="1771650"/>
          <p14:tracePt t="21795" x="4381500" y="1771650"/>
          <p14:tracePt t="21812" x="4387850" y="1765300"/>
          <p14:tracePt t="21829" x="4400550" y="1765300"/>
          <p14:tracePt t="21845" x="4432300" y="1765300"/>
          <p14:tracePt t="21862" x="4470400" y="1765300"/>
          <p14:tracePt t="21880" x="4489450" y="1765300"/>
          <p14:tracePt t="21895" x="4508500" y="1765300"/>
          <p14:tracePt t="22155" x="0" y="0"/>
        </p14:tracePtLst>
        <p14:tracePtLst>
          <p14:tracePt t="43097" x="946150" y="2051050"/>
          <p14:tracePt t="43183" x="958850" y="2051050"/>
          <p14:tracePt t="43191" x="977900" y="2051050"/>
          <p14:tracePt t="43199" x="1028700" y="2051050"/>
          <p14:tracePt t="43215" x="1079500" y="2051050"/>
          <p14:tracePt t="43232" x="1155700" y="2044700"/>
          <p14:tracePt t="43239" x="1219200" y="2019300"/>
          <p14:tracePt t="43249" x="1263650" y="2012950"/>
          <p14:tracePt t="43270" x="1308100" y="2006600"/>
          <p14:tracePt t="43283" x="1352550" y="1993900"/>
          <p14:tracePt t="43300" x="1397000" y="1993900"/>
          <p14:tracePt t="43317" x="1435100" y="1993900"/>
          <p14:tracePt t="43339" x="1460500" y="1993900"/>
          <p14:tracePt t="43355" x="1504950" y="2006600"/>
          <p14:tracePt t="43371" x="1543050" y="2025650"/>
          <p14:tracePt t="43385" x="1574800" y="2051050"/>
          <p14:tracePt t="43400" x="1625600" y="2082800"/>
          <p14:tracePt t="43417" x="1701800" y="2133600"/>
          <p14:tracePt t="43449" x="1746250" y="2171700"/>
          <p14:tracePt t="43466" x="1803400" y="2235200"/>
          <p14:tracePt t="43471" x="1873250" y="2343150"/>
          <p14:tracePt t="43483" x="1930400" y="2432050"/>
          <p14:tracePt t="43503" x="1955800" y="2476500"/>
          <p14:tracePt t="43516" x="1962150" y="2476500"/>
          <p14:tracePt t="43573" x="1962150" y="2482850"/>
          <p14:tracePt t="43581" x="1974850" y="2495550"/>
          <p14:tracePt t="43596" x="1987550" y="2508250"/>
          <p14:tracePt t="43603" x="2000250" y="2520950"/>
          <p14:tracePt t="43610" x="2006600" y="2533650"/>
          <p14:tracePt t="43616" x="2012950" y="2540000"/>
          <p14:tracePt t="43633" x="2025650" y="2546350"/>
          <p14:tracePt t="43650" x="2025650" y="2571750"/>
          <p14:tracePt t="43666" x="2032000" y="2590800"/>
          <p14:tracePt t="43683" x="2032000" y="2597150"/>
          <p14:tracePt t="43743" x="2038350" y="2597150"/>
          <p14:tracePt t="43750" x="2038350" y="2616200"/>
          <p14:tracePt t="43775" x="2038350" y="2622550"/>
          <p14:tracePt t="43782" x="2038350" y="2635250"/>
          <p14:tracePt t="43804" x="2038350" y="2641600"/>
          <p14:tracePt t="43812" x="2038350" y="2647950"/>
          <p14:tracePt t="43823" x="2038350" y="2660650"/>
          <p14:tracePt t="43833" x="2038350" y="2679700"/>
          <p14:tracePt t="43850" x="2038350" y="2705100"/>
          <p14:tracePt t="43867" x="2038350" y="2736850"/>
          <p14:tracePt t="43883" x="2038350" y="2743200"/>
          <p14:tracePt t="43900" x="2038350" y="2749550"/>
          <p14:tracePt t="43952" x="2038350" y="2755900"/>
          <p14:tracePt t="43992" x="2038350" y="2762250"/>
          <p14:tracePt t="44086" x="2044700" y="2768600"/>
          <p14:tracePt t="44232" x="2051050" y="2768600"/>
          <p14:tracePt t="44243" x="2070100" y="2774950"/>
          <p14:tracePt t="44244" x="2076450" y="2781300"/>
          <p14:tracePt t="44251" x="2108200" y="2806700"/>
          <p14:tracePt t="44267" x="2152650" y="2819400"/>
          <p14:tracePt t="44283" x="2165350" y="2825750"/>
          <p14:tracePt t="44300" x="2184400" y="2825750"/>
          <p14:tracePt t="44317" x="2190750" y="2825750"/>
          <p14:tracePt t="44334" x="2197100" y="2832100"/>
          <p14:tracePt t="44784" x="2190750" y="2825750"/>
          <p14:tracePt t="44792" x="2190750" y="2819400"/>
          <p14:tracePt t="44800" x="2184400" y="2819400"/>
          <p14:tracePt t="44808" x="2178050" y="2813050"/>
          <p14:tracePt t="44854" x="2178050" y="2806700"/>
          <p14:tracePt t="44863" x="2171700" y="2806700"/>
          <p14:tracePt t="44902" x="2165350" y="2806700"/>
          <p14:tracePt t="44933" x="2159000" y="2806700"/>
          <p14:tracePt t="44944" x="2152650" y="2806700"/>
          <p14:tracePt t="44961" x="2146300" y="2806700"/>
          <p14:tracePt t="44962" x="2133600" y="2806700"/>
          <p14:tracePt t="44968" x="2101850" y="2813050"/>
          <p14:tracePt t="44985" x="2070100" y="2813050"/>
          <p14:tracePt t="45002" x="2051050" y="2819400"/>
          <p14:tracePt t="45058" x="2044700" y="2825750"/>
          <p14:tracePt t="45064" x="2038350" y="2825750"/>
          <p14:tracePt t="45081" x="2038350" y="2832100"/>
          <p14:tracePt t="45244" x="2051050" y="2832100"/>
          <p14:tracePt t="45252" x="2127250" y="2832100"/>
          <p14:tracePt t="45261" x="2159000" y="2832100"/>
          <p14:tracePt t="45269" x="2279650" y="2832100"/>
          <p14:tracePt t="45286" x="2349500" y="2832100"/>
          <p14:tracePt t="45302" x="2387600" y="2825750"/>
          <p14:tracePt t="45319" x="2393950" y="2819400"/>
          <p14:tracePt t="45618" x="2387600" y="2832100"/>
          <p14:tracePt t="45624" x="2381250" y="2832100"/>
          <p14:tracePt t="45632" x="2374900" y="2838450"/>
          <p14:tracePt t="45640" x="2362200" y="2844800"/>
          <p14:tracePt t="45653" x="2349500" y="2857500"/>
          <p14:tracePt t="45670" x="2324100" y="2876550"/>
          <p14:tracePt t="45687" x="2292350" y="2895600"/>
          <p14:tracePt t="45703" x="2279650" y="2901950"/>
          <p14:tracePt t="45720" x="2273300" y="2901950"/>
          <p14:tracePt t="45737" x="2260600" y="2908300"/>
          <p14:tracePt t="45753" x="2247900" y="2908300"/>
          <p14:tracePt t="45770" x="2241550" y="2908300"/>
          <p14:tracePt t="45882" x="2286000" y="2908300"/>
          <p14:tracePt t="45886" x="2451100" y="2895600"/>
          <p14:tracePt t="45904" x="2584450" y="2895600"/>
          <p14:tracePt t="45905" x="2787650" y="2901950"/>
          <p14:tracePt t="45905" x="2984500" y="2901950"/>
          <p14:tracePt t="45920" x="3270250" y="2927350"/>
          <p14:tracePt t="45937" x="3543300" y="2946400"/>
          <p14:tracePt t="45954" x="3733800" y="2959100"/>
          <p14:tracePt t="45970" x="3803650" y="2959100"/>
          <p14:tracePt t="46340" x="3797300" y="2959100"/>
          <p14:tracePt t="46356" x="3784600" y="2965450"/>
          <p14:tracePt t="46364" x="3771900" y="2965450"/>
          <p14:tracePt t="46388" x="3765550" y="2965450"/>
          <p14:tracePt t="46542" x="3784600" y="2965450"/>
          <p14:tracePt t="46550" x="3803650" y="2965450"/>
          <p14:tracePt t="46558" x="3822700" y="2959100"/>
          <p14:tracePt t="46566" x="3829050" y="2952750"/>
          <p14:tracePt t="46574" x="3841750" y="2952750"/>
          <p14:tracePt t="46588" x="3854450" y="2952750"/>
          <p14:tracePt t="46605" x="3860800" y="2946400"/>
          <p14:tracePt t="46808" x="3860800" y="2952750"/>
          <p14:tracePt t="46814" x="3854450" y="2952750"/>
          <p14:tracePt t="46823" x="3848100" y="2959100"/>
          <p14:tracePt t="46846" x="3841750" y="2959100"/>
          <p14:tracePt t="46862" x="3835400" y="2965450"/>
          <p14:tracePt t="46881" x="3829050" y="2965450"/>
          <p14:tracePt t="46882" x="3829050" y="2971800"/>
          <p14:tracePt t="46888" x="3810000" y="2971800"/>
          <p14:tracePt t="46905" x="3771900" y="2971800"/>
          <p14:tracePt t="46922" x="3733800" y="2971800"/>
          <p14:tracePt t="46938" x="3663950" y="2971800"/>
          <p14:tracePt t="46955" x="3594100" y="2971800"/>
          <p14:tracePt t="46973" x="3536950" y="2971800"/>
          <p14:tracePt t="46988" x="3524250" y="2971800"/>
          <p14:tracePt t="47005" x="3517900" y="2971800"/>
          <p14:tracePt t="47282" x="3524250" y="2965450"/>
          <p14:tracePt t="47290" x="3536950" y="2965450"/>
          <p14:tracePt t="47298" x="3543300" y="2959100"/>
          <p14:tracePt t="47304" x="3549650" y="2959100"/>
          <p14:tracePt t="47308" x="3575050" y="2952750"/>
          <p14:tracePt t="47322" x="3600450" y="2946400"/>
          <p14:tracePt t="47339" x="3625850" y="2946400"/>
          <p14:tracePt t="47357" x="3638550" y="2940050"/>
          <p14:tracePt t="47373" x="3644900" y="2940050"/>
          <p14:tracePt t="47492" x="3638550" y="2940050"/>
          <p14:tracePt t="47500" x="3632200" y="2940050"/>
          <p14:tracePt t="47515" x="3625850" y="2940050"/>
          <p14:tracePt t="47523" x="3606800" y="2946400"/>
          <p14:tracePt t="47523" x="3600450" y="2946400"/>
          <p14:tracePt t="47539" x="3594100" y="2946400"/>
          <p14:tracePt t="47556" x="3587750" y="2946400"/>
          <p14:tracePt t="47575" x="3581400" y="2946400"/>
          <p14:tracePt t="47590" x="3568700" y="2946400"/>
          <p14:tracePt t="47606" x="3562350" y="2946400"/>
          <p14:tracePt t="47623" x="3556000" y="2946400"/>
          <p14:tracePt t="47641" x="3543300" y="2946400"/>
          <p14:tracePt t="47656" x="3524250" y="2946400"/>
          <p14:tracePt t="47795" x="3536950" y="2940050"/>
          <p14:tracePt t="47802" x="3549650" y="2933700"/>
          <p14:tracePt t="47815" x="3575050" y="2921000"/>
          <p14:tracePt t="47818" x="3587750" y="2914650"/>
          <p14:tracePt t="47823" x="3625850" y="2895600"/>
          <p14:tracePt t="47840" x="3676650" y="2882900"/>
          <p14:tracePt t="47857" x="3721100" y="2876550"/>
          <p14:tracePt t="47873" x="3721100" y="2870200"/>
          <p14:tracePt t="47890" x="3727450" y="2870200"/>
          <p14:tracePt t="48068" x="3721100" y="2870200"/>
          <p14:tracePt t="48083" x="3702050" y="2870200"/>
          <p14:tracePt t="48098" x="3689350" y="2876550"/>
          <p14:tracePt t="48107" x="3683000" y="2876550"/>
          <p14:tracePt t="49404" x="3670300" y="2889250"/>
          <p14:tracePt t="49412" x="3657600" y="2901950"/>
          <p14:tracePt t="49420" x="3651250" y="2914650"/>
          <p14:tracePt t="49425" x="3606800" y="2959100"/>
          <p14:tracePt t="49442" x="3549650" y="3016250"/>
          <p14:tracePt t="49460" x="3517900" y="3041650"/>
          <p14:tracePt t="49476" x="3486150" y="3073400"/>
          <p14:tracePt t="49493" x="3454400" y="3092450"/>
          <p14:tracePt t="49509" x="3422650" y="3111500"/>
          <p14:tracePt t="49526" x="3397250" y="3124200"/>
          <p14:tracePt t="49543" x="3359150" y="3136900"/>
          <p14:tracePt t="49559" x="3314700" y="3162300"/>
          <p14:tracePt t="49577" x="3289300" y="3168650"/>
          <p14:tracePt t="49593" x="3263900" y="3168650"/>
          <p14:tracePt t="49610" x="3244850" y="3175000"/>
          <p14:tracePt t="49626" x="3219450" y="3175000"/>
          <p14:tracePt t="49643" x="3162300" y="3175000"/>
          <p14:tracePt t="49659" x="3060700" y="3181350"/>
          <p14:tracePt t="49677" x="3016250" y="3181350"/>
          <p14:tracePt t="49693" x="2984500" y="3181350"/>
          <p14:tracePt t="49709" x="2946400" y="3187700"/>
          <p14:tracePt t="49727" x="2927350" y="3187700"/>
          <p14:tracePt t="49743" x="2908300" y="3187700"/>
          <p14:tracePt t="49760" x="2882900" y="3194050"/>
          <p14:tracePt t="49776" x="2851150" y="3194050"/>
          <p14:tracePt t="49793" x="2794000" y="3200400"/>
          <p14:tracePt t="49810" x="2686050" y="3200400"/>
          <p14:tracePt t="49827" x="2641600" y="3200400"/>
          <p14:tracePt t="49843" x="2584450" y="3200400"/>
          <p14:tracePt t="49860" x="2552700" y="3194050"/>
          <p14:tracePt t="49877" x="2546350" y="3194050"/>
          <p14:tracePt t="49918" x="2540000" y="3187700"/>
          <p14:tracePt t="49942" x="2533650" y="3187700"/>
          <p14:tracePt t="49956" x="2527300" y="3187700"/>
          <p14:tracePt t="49980" x="2520950" y="3187700"/>
          <p14:tracePt t="49996" x="2514600" y="3187700"/>
          <p14:tracePt t="50018" x="2508250" y="3187700"/>
          <p14:tracePt t="50026" x="2501900" y="3187700"/>
          <p14:tracePt t="50042" x="2495550" y="3187700"/>
          <p14:tracePt t="50066" x="2489200" y="3187700"/>
          <p14:tracePt t="50074" x="2482850" y="3187700"/>
          <p14:tracePt t="50510" x="2489200" y="3181350"/>
          <p14:tracePt t="50520" x="2495550" y="3175000"/>
          <p14:tracePt t="50528" x="2514600" y="3168650"/>
          <p14:tracePt t="50528" x="2546350" y="3162300"/>
          <p14:tracePt t="50545" x="2597150" y="3143250"/>
          <p14:tracePt t="50561" x="2647950" y="3136900"/>
          <p14:tracePt t="50561" x="2679700" y="3136900"/>
          <p14:tracePt t="50578" x="2749550" y="3130550"/>
          <p14:tracePt t="50594" x="2781300" y="3130550"/>
          <p14:tracePt t="50914" x="2781300" y="3124200"/>
          <p14:tracePt t="50937" x="2819400" y="3105150"/>
          <p14:tracePt t="50938" x="2832100" y="3092450"/>
          <p14:tracePt t="50945" x="2876550" y="3073400"/>
          <p14:tracePt t="50962" x="2908300" y="3073400"/>
          <p14:tracePt t="50978" x="2914650" y="3073400"/>
          <p14:tracePt t="51272" x="2927350" y="3067050"/>
          <p14:tracePt t="51278" x="2978150" y="3054350"/>
          <p14:tracePt t="51294" x="2997200" y="3054350"/>
          <p14:tracePt t="51296" x="3054350" y="3048000"/>
          <p14:tracePt t="51312" x="3079750" y="3048000"/>
          <p14:tracePt t="51329" x="3098800" y="3035300"/>
          <p14:tracePt t="51345" x="3117850" y="3022600"/>
          <p14:tracePt t="51363" x="3124200" y="3022600"/>
          <p14:tracePt t="51379" x="3130550" y="3022600"/>
          <p14:tracePt t="52002" x="3124200" y="3022600"/>
          <p14:tracePt t="52010" x="3111500" y="3022600"/>
          <p14:tracePt t="52014" x="3092450" y="3016250"/>
          <p14:tracePt t="52030" x="3073400" y="3009900"/>
          <p14:tracePt t="52030" x="2997200" y="2965450"/>
          <p14:tracePt t="52047" x="2914650" y="2921000"/>
          <p14:tracePt t="52063" x="2800350" y="2844800"/>
          <p14:tracePt t="52080" x="2724150" y="2813050"/>
          <p14:tracePt t="52097" x="2660650" y="2781300"/>
          <p14:tracePt t="52114" x="2616200" y="2762250"/>
          <p14:tracePt t="52130" x="2603500" y="2749550"/>
          <p14:tracePt t="52148" x="2590800" y="2743200"/>
          <p14:tracePt t="52164" x="2584450" y="2743200"/>
          <p14:tracePt t="52181" x="2571750" y="2736850"/>
          <p14:tracePt t="52385" x="0" y="0"/>
        </p14:tracePtLst>
        <p14:tracePtLst>
          <p14:tracePt t="59086" x="2952750" y="2863850"/>
          <p14:tracePt t="59196" x="2946400" y="2851150"/>
          <p14:tracePt t="59204" x="2908300" y="2819400"/>
          <p14:tracePt t="59212" x="2863850" y="2787650"/>
          <p14:tracePt t="59220" x="2832100" y="2768600"/>
          <p14:tracePt t="59226" x="2667000" y="2724150"/>
          <p14:tracePt t="59242" x="2457450" y="2692400"/>
          <p14:tracePt t="59265" x="2324100" y="2692400"/>
          <p14:tracePt t="59281" x="2152650" y="2692400"/>
          <p14:tracePt t="59298" x="2012950" y="2692400"/>
          <p14:tracePt t="59313" x="1879600" y="2692400"/>
          <p14:tracePt t="59325" x="1790700" y="2692400"/>
          <p14:tracePt t="59344" x="1714500" y="2692400"/>
          <p14:tracePt t="59361" x="1657350" y="2692400"/>
          <p14:tracePt t="59361" x="1619250" y="2692400"/>
          <p14:tracePt t="59377" x="1562100" y="2698750"/>
          <p14:tracePt t="59398" x="1517650" y="2711450"/>
          <p14:tracePt t="59410" x="1466850" y="2717800"/>
          <p14:tracePt t="59430" x="1428750" y="2730500"/>
          <p14:tracePt t="59443" x="1346200" y="2768600"/>
          <p14:tracePt t="59460" x="1212850" y="2901950"/>
          <p14:tracePt t="59485" x="1149350" y="3016250"/>
          <p14:tracePt t="59501" x="1098550" y="3105150"/>
          <p14:tracePt t="59516" x="1073150" y="3149600"/>
          <p14:tracePt t="59527" x="1060450" y="3187700"/>
          <p14:tracePt t="59543" x="1054100" y="3200400"/>
          <p14:tracePt t="59559" x="1054100" y="3206750"/>
          <p14:tracePt t="59576" x="1060450" y="3244850"/>
          <p14:tracePt t="59593" x="1130300" y="3371850"/>
          <p14:tracePt t="59610" x="1225550" y="3473450"/>
          <p14:tracePt t="59627" x="1352550" y="3581400"/>
          <p14:tracePt t="59644" x="1485900" y="3663950"/>
          <p14:tracePt t="59660" x="1543050" y="3708400"/>
          <p14:tracePt t="59677" x="1581150" y="3740150"/>
          <p14:tracePt t="59694" x="1625600" y="3765550"/>
          <p14:tracePt t="59711" x="1676400" y="3771900"/>
          <p14:tracePt t="59727" x="1746250" y="3771900"/>
          <p14:tracePt t="59744" x="1841500" y="3771900"/>
          <p14:tracePt t="59760" x="1936750" y="3752850"/>
          <p14:tracePt t="59777" x="2032000" y="3746500"/>
          <p14:tracePt t="59794" x="2152650" y="3733800"/>
          <p14:tracePt t="59810" x="2222500" y="3721100"/>
          <p14:tracePt t="59827" x="2279650" y="3676650"/>
          <p14:tracePt t="59844" x="2317750" y="3632200"/>
          <p14:tracePt t="59861" x="2355850" y="3562350"/>
          <p14:tracePt t="59877" x="2374900" y="3479800"/>
          <p14:tracePt t="59894" x="2400300" y="3327400"/>
          <p14:tracePt t="59911" x="2413000" y="3162300"/>
          <p14:tracePt t="59927" x="2419350" y="3028950"/>
          <p14:tracePt t="59944" x="2419350" y="2997200"/>
          <p14:tracePt t="59961" x="2419350" y="2990850"/>
          <p14:tracePt t="60045" x="2413000" y="2990850"/>
          <p14:tracePt t="60052" x="2387600" y="2984500"/>
          <p14:tracePt t="60061" x="2349500" y="2978150"/>
          <p14:tracePt t="60062" x="2247900" y="2971800"/>
          <p14:tracePt t="60078" x="2159000" y="2959100"/>
          <p14:tracePt t="60094" x="2070100" y="2959100"/>
          <p14:tracePt t="60111" x="1930400" y="2971800"/>
          <p14:tracePt t="60128" x="1803400" y="2997200"/>
          <p14:tracePt t="60144" x="1631950" y="3079750"/>
          <p14:tracePt t="60161" x="1549400" y="3168650"/>
          <p14:tracePt t="60178" x="1473200" y="3276600"/>
          <p14:tracePt t="60195" x="1416050" y="3384550"/>
          <p14:tracePt t="60211" x="1377950" y="3467100"/>
          <p14:tracePt t="60228" x="1352550" y="3530600"/>
          <p14:tracePt t="60245" x="1339850" y="3581400"/>
          <p14:tracePt t="60261" x="1339850" y="3657600"/>
          <p14:tracePt t="60279" x="1339850" y="3695700"/>
          <p14:tracePt t="60295" x="1358900" y="3727450"/>
          <p14:tracePt t="60312" x="1390650" y="3746500"/>
          <p14:tracePt t="60328" x="1428750" y="3752850"/>
          <p14:tracePt t="60345" x="1530350" y="3759200"/>
          <p14:tracePt t="60361" x="1727200" y="3765550"/>
          <p14:tracePt t="60378" x="2343150" y="3670300"/>
          <p14:tracePt t="60395" x="2730500" y="3600450"/>
          <p14:tracePt t="60411" x="3028950" y="3549650"/>
          <p14:tracePt t="60428" x="3225800" y="3511550"/>
          <p14:tracePt t="60446" x="3295650" y="3492500"/>
          <p14:tracePt t="60463" x="3352800" y="3454400"/>
          <p14:tracePt t="60478" x="3371850" y="3435350"/>
          <p14:tracePt t="60495" x="3378200" y="3397250"/>
          <p14:tracePt t="60512" x="3378200" y="3327400"/>
          <p14:tracePt t="60528" x="3352800" y="3200400"/>
          <p14:tracePt t="60545" x="3333750" y="3136900"/>
          <p14:tracePt t="60562" x="3327400" y="3130550"/>
          <p14:tracePt t="60578" x="3327400" y="3124200"/>
          <p14:tracePt t="60613" x="3321050" y="3124200"/>
          <p14:tracePt t="60628" x="3295650" y="3124200"/>
          <p14:tracePt t="60629" x="3257550" y="3117850"/>
          <p14:tracePt t="60645" x="3206750" y="3117850"/>
          <p14:tracePt t="60662" x="3105150" y="3117850"/>
          <p14:tracePt t="60679" x="2940050" y="3143250"/>
          <p14:tracePt t="60696" x="2660650" y="3206750"/>
          <p14:tracePt t="60712" x="2222500" y="3238500"/>
          <p14:tracePt t="60729" x="2038350" y="3238500"/>
          <p14:tracePt t="60745" x="1962150" y="3238500"/>
          <p14:tracePt t="60763" x="1949450" y="3238500"/>
          <p14:tracePt t="60852" x="1949450" y="3263900"/>
          <p14:tracePt t="60860" x="1955800" y="3289300"/>
          <p14:tracePt t="60879" x="1981200" y="3333750"/>
          <p14:tracePt t="60895" x="2019300" y="3365500"/>
          <p14:tracePt t="60896" x="2082800" y="3403600"/>
          <p14:tracePt t="60912" x="2165350" y="3441700"/>
          <p14:tracePt t="60929" x="2247900" y="3467100"/>
          <p14:tracePt t="60946" x="2292350" y="3492500"/>
          <p14:tracePt t="60963" x="2324100" y="3505200"/>
          <p14:tracePt t="60979" x="2355850" y="3517900"/>
          <p14:tracePt t="60996" x="2406650" y="3524250"/>
          <p14:tracePt t="61012" x="2463800" y="3530600"/>
          <p14:tracePt t="61029" x="2578100" y="3536950"/>
          <p14:tracePt t="61046" x="2749550" y="3543300"/>
          <p14:tracePt t="61063" x="2870200" y="3556000"/>
          <p14:tracePt t="61079" x="3022600" y="3562350"/>
          <p14:tracePt t="61096" x="3143250" y="3562350"/>
          <p14:tracePt t="61113" x="3187700" y="3568700"/>
          <p14:tracePt t="61129" x="3200400" y="3568700"/>
          <p14:tracePt t="61147" x="3206750" y="3575050"/>
          <p14:tracePt t="61162" x="3225800" y="3581400"/>
          <p14:tracePt t="61180" x="3244850" y="3587750"/>
          <p14:tracePt t="61196" x="3251200" y="3587750"/>
          <p14:tracePt t="61296" x="3257550" y="3594100"/>
          <p14:tracePt t="61304" x="3263900" y="3594100"/>
          <p14:tracePt t="61322" x="3270250" y="3594100"/>
          <p14:tracePt t="61335" x="3276600" y="3594100"/>
          <p14:tracePt t="61348" x="3282950" y="3594100"/>
          <p14:tracePt t="61363" x="3289300" y="3600450"/>
          <p14:tracePt t="61679" x="3302000" y="3600450"/>
          <p14:tracePt t="61684" x="3340100" y="3606800"/>
          <p14:tracePt t="61692" x="3397250" y="3606800"/>
          <p14:tracePt t="61700" x="3505200" y="3619500"/>
          <p14:tracePt t="61714" x="3625850" y="3619500"/>
          <p14:tracePt t="61730" x="3759200" y="3625850"/>
          <p14:tracePt t="61747" x="3803650" y="3625850"/>
          <p14:tracePt t="61764" x="3810000" y="3625850"/>
          <p14:tracePt t="61918" x="3810000" y="3632200"/>
          <p14:tracePt t="61926" x="3810000" y="3638550"/>
          <p14:tracePt t="61934" x="3803650" y="3638550"/>
          <p14:tracePt t="61947" x="3803650" y="3644900"/>
          <p14:tracePt t="61948" x="3790950" y="3651250"/>
          <p14:tracePt t="61964" x="3740150" y="3683000"/>
          <p14:tracePt t="61981" x="3702050" y="3714750"/>
          <p14:tracePt t="61997" x="3663950" y="3752850"/>
          <p14:tracePt t="62014" x="3619500" y="3778250"/>
          <p14:tracePt t="62031" x="3613150" y="3778250"/>
          <p14:tracePt t="62048" x="3587750" y="3784600"/>
          <p14:tracePt t="62064" x="3581400" y="3784600"/>
          <p14:tracePt t="62081" x="3568700" y="3790950"/>
          <p14:tracePt t="62206" x="3562350" y="3790950"/>
          <p14:tracePt t="62292" x="3556000" y="3790950"/>
          <p14:tracePt t="62314" x="3549650" y="3784600"/>
          <p14:tracePt t="62324" x="3543300" y="3784600"/>
          <p14:tracePt t="62325" x="3536950" y="3784600"/>
          <p14:tracePt t="62331" x="3536950" y="3765550"/>
          <p14:tracePt t="62348" x="3536950" y="3759200"/>
          <p14:tracePt t="62365" x="3530600" y="3746500"/>
          <p14:tracePt t="62381" x="3530600" y="3733800"/>
          <p14:tracePt t="62478" x="3530600" y="3727450"/>
          <p14:tracePt t="62486" x="3530600" y="3721100"/>
          <p14:tracePt t="62906" x="3530600" y="3714750"/>
          <p14:tracePt t="62914" x="3543300" y="3708400"/>
          <p14:tracePt t="62922" x="3594100" y="3689350"/>
          <p14:tracePt t="62928" x="3644900" y="3689350"/>
          <p14:tracePt t="62936" x="3803650" y="3670300"/>
          <p14:tracePt t="62949" x="3975100" y="3663950"/>
          <p14:tracePt t="62966" x="4108450" y="3657600"/>
          <p14:tracePt t="62983" x="4191000" y="3651250"/>
          <p14:tracePt t="62999" x="4222750" y="3651250"/>
          <p14:tracePt t="63016" x="4235450" y="3651250"/>
          <p14:tracePt t="63032" x="4241800" y="3651250"/>
          <p14:tracePt t="63216" x="4254500" y="3651250"/>
          <p14:tracePt t="63225" x="4260850" y="3651250"/>
          <p14:tracePt t="63860" x="4254500" y="3638550"/>
          <p14:tracePt t="63886" x="4210050" y="3613150"/>
          <p14:tracePt t="63894" x="4152900" y="3575050"/>
          <p14:tracePt t="63902" x="3937000" y="3492500"/>
          <p14:tracePt t="63917" x="3778250" y="3435350"/>
          <p14:tracePt t="63917" x="3422650" y="3327400"/>
          <p14:tracePt t="63934" x="3054350" y="3244850"/>
          <p14:tracePt t="63950" x="2819400" y="3181350"/>
          <p14:tracePt t="63968" x="2660650" y="3143250"/>
          <p14:tracePt t="63984" x="2590800" y="3130550"/>
          <p14:tracePt t="64001" x="2571750" y="3124200"/>
          <p14:tracePt t="64017" x="2565400" y="3124200"/>
          <p14:tracePt t="64056" x="2559050" y="3124200"/>
          <p14:tracePt t="64064" x="2552700" y="3124200"/>
          <p14:tracePt t="64068" x="2520950" y="3124200"/>
          <p14:tracePt t="64084" x="2476500" y="3130550"/>
          <p14:tracePt t="64101" x="2425700" y="3162300"/>
          <p14:tracePt t="64117" x="2241550" y="3219450"/>
          <p14:tracePt t="64135" x="2159000" y="3251200"/>
          <p14:tracePt t="64151" x="2108200" y="3263900"/>
          <p14:tracePt t="64168" x="2070100" y="3295650"/>
          <p14:tracePt t="64184" x="2051050" y="3327400"/>
          <p14:tracePt t="64201" x="2019300" y="3390900"/>
          <p14:tracePt t="64218" x="1993900" y="3460750"/>
          <p14:tracePt t="64235" x="1924050" y="3594100"/>
          <p14:tracePt t="64251" x="1898650" y="3638550"/>
          <p14:tracePt t="64268" x="1892300" y="3663950"/>
          <p14:tracePt t="64285" x="1885950" y="3670300"/>
          <p14:tracePt t="64301" x="1885950" y="3676650"/>
          <p14:tracePt t="64377" x="1898650" y="3676650"/>
          <p14:tracePt t="64382" x="1949450" y="3670300"/>
          <p14:tracePt t="64394" x="2012950" y="3651250"/>
          <p14:tracePt t="64395" x="2114550" y="3613150"/>
          <p14:tracePt t="64401" x="2305050" y="3536950"/>
          <p14:tracePt t="64418" x="2546350" y="3448050"/>
          <p14:tracePt t="64435" x="2717800" y="3384550"/>
          <p14:tracePt t="64451" x="2819400" y="3327400"/>
          <p14:tracePt t="64469" x="2838450" y="3308350"/>
          <p14:tracePt t="64485" x="2838450" y="3295650"/>
          <p14:tracePt t="64502" x="2838450" y="3270250"/>
          <p14:tracePt t="64518" x="2825750" y="3251200"/>
          <p14:tracePt t="64536" x="2819400" y="3238500"/>
          <p14:tracePt t="64552" x="2800350" y="3213100"/>
          <p14:tracePt t="64568" x="2781300" y="3200400"/>
          <p14:tracePt t="64585" x="2768600" y="3187700"/>
          <p14:tracePt t="64601" x="2749550" y="3187700"/>
          <p14:tracePt t="64618" x="2705100" y="3175000"/>
          <p14:tracePt t="64635" x="2635250" y="3175000"/>
          <p14:tracePt t="64652" x="2546350" y="3181350"/>
          <p14:tracePt t="64668" x="2419350" y="3232150"/>
          <p14:tracePt t="64685" x="2203450" y="3359150"/>
          <p14:tracePt t="64703" x="2108200" y="3454400"/>
          <p14:tracePt t="64719" x="2063750" y="3524250"/>
          <p14:tracePt t="64735" x="2051050" y="3536950"/>
          <p14:tracePt t="64850" x="2070100" y="3536950"/>
          <p14:tracePt t="64861" x="2095500" y="3536950"/>
          <p14:tracePt t="64866" x="2108200" y="3530600"/>
          <p14:tracePt t="64866" x="2152650" y="3524250"/>
          <p14:tracePt t="64885" x="2197100" y="3505200"/>
          <p14:tracePt t="64886" x="2279650" y="3492500"/>
          <p14:tracePt t="64902" x="2343150" y="3460750"/>
          <p14:tracePt t="64919" x="2381250" y="3429000"/>
          <p14:tracePt t="64919" x="2393950" y="3416300"/>
          <p14:tracePt t="64937" x="2400300" y="3371850"/>
          <p14:tracePt t="64953" x="2406650" y="3346450"/>
          <p14:tracePt t="64969" x="2406650" y="3327400"/>
          <p14:tracePt t="65004" x="2406650" y="3321050"/>
          <p14:tracePt t="65020" x="2393950" y="3321050"/>
          <p14:tracePt t="65036" x="2387600" y="3308350"/>
          <p14:tracePt t="65037" x="2362200" y="3308350"/>
          <p14:tracePt t="65052" x="2330450" y="3302000"/>
          <p14:tracePt t="65069" x="2292350" y="3302000"/>
          <p14:tracePt t="65086" x="2222500" y="3302000"/>
          <p14:tracePt t="65102" x="2120900" y="3302000"/>
          <p14:tracePt t="65119" x="2051050" y="3321050"/>
          <p14:tracePt t="65136" x="2000250" y="3340100"/>
          <p14:tracePt t="65152" x="1981200" y="3359150"/>
          <p14:tracePt t="65169" x="1968500" y="3390900"/>
          <p14:tracePt t="65186" x="1962150" y="3435350"/>
          <p14:tracePt t="65203" x="1962150" y="3460750"/>
          <p14:tracePt t="65219" x="1962150" y="3486150"/>
          <p14:tracePt t="65236" x="1962150" y="3498850"/>
          <p14:tracePt t="65253" x="1968500" y="3505200"/>
          <p14:tracePt t="65269" x="1987550" y="3505200"/>
          <p14:tracePt t="65286" x="2012950" y="3505200"/>
          <p14:tracePt t="65303" x="2025650" y="3498850"/>
          <p14:tracePt t="65319" x="2032000" y="3492500"/>
          <p14:tracePt t="65357" x="2038350" y="3486150"/>
          <p14:tracePt t="65604" x="2044700" y="3486150"/>
          <p14:tracePt t="65620" x="2070100" y="3505200"/>
          <p14:tracePt t="65629" x="2095500" y="3543300"/>
          <p14:tracePt t="65636" x="2165350" y="3587750"/>
          <p14:tracePt t="65637" x="2305050" y="3670300"/>
          <p14:tracePt t="65653" x="2438400" y="3740150"/>
          <p14:tracePt t="65670" x="2514600" y="3784600"/>
          <p14:tracePt t="65687" x="2559050" y="3822700"/>
          <p14:tracePt t="65704" x="2590800" y="3829050"/>
          <p14:tracePt t="65806" x="2597150" y="3835400"/>
          <p14:tracePt t="65814" x="2603500" y="3835400"/>
          <p14:tracePt t="65830" x="2609850" y="3835400"/>
          <p14:tracePt t="65838" x="2616200" y="3841750"/>
          <p14:tracePt t="66188" x="2622550" y="3841750"/>
          <p14:tracePt t="66196" x="2635250" y="3841750"/>
          <p14:tracePt t="66204" x="2654300" y="3841750"/>
          <p14:tracePt t="66209" x="2711450" y="3829050"/>
          <p14:tracePt t="66221" x="2819400" y="3803650"/>
          <p14:tracePt t="66238" x="2908300" y="3790950"/>
          <p14:tracePt t="66254" x="2971800" y="3765550"/>
          <p14:tracePt t="66271" x="2984500" y="3765550"/>
          <p14:tracePt t="67098" x="2959100" y="3784600"/>
          <p14:tracePt t="67106" x="2857500" y="3854450"/>
          <p14:tracePt t="67116" x="2800350" y="3886200"/>
          <p14:tracePt t="67123" x="2755900" y="3917950"/>
          <p14:tracePt t="67139" x="2717800" y="3937000"/>
          <p14:tracePt t="67156" x="2698750" y="3956050"/>
          <p14:tracePt t="67172" x="2686050" y="3956050"/>
          <p14:tracePt t="67252" x="2679700" y="3956050"/>
          <p14:tracePt t="67260" x="2679700" y="3962400"/>
          <p14:tracePt t="67273" x="2673350" y="3968750"/>
          <p14:tracePt t="67273" x="2667000" y="3975100"/>
          <p14:tracePt t="67289" x="2641600" y="3987800"/>
          <p14:tracePt t="67400" x="2667000" y="3968750"/>
          <p14:tracePt t="67408" x="2711450" y="3937000"/>
          <p14:tracePt t="67416" x="2774950" y="3911600"/>
          <p14:tracePt t="67424" x="2825750" y="3879850"/>
          <p14:tracePt t="67424" x="2882900" y="3854450"/>
          <p14:tracePt t="67440" x="2990850" y="3816350"/>
          <p14:tracePt t="67457" x="3009900" y="3810000"/>
          <p14:tracePt t="67473" x="3016250" y="3810000"/>
          <p14:tracePt t="67572" x="2997200" y="3822700"/>
          <p14:tracePt t="67580" x="2984500" y="3822700"/>
          <p14:tracePt t="67588" x="2965450" y="3829050"/>
          <p14:tracePt t="67588" x="2946400" y="3841750"/>
          <p14:tracePt t="67594" x="2914650" y="3848100"/>
          <p14:tracePt t="67606" x="2863850" y="3860800"/>
          <p14:tracePt t="67624" x="2838450" y="3873500"/>
          <p14:tracePt t="67640" x="2819400" y="3879850"/>
          <p14:tracePt t="67657" x="2800350" y="3886200"/>
          <p14:tracePt t="67673" x="2794000" y="3892550"/>
          <p14:tracePt t="67690" x="2787650" y="3898900"/>
          <p14:tracePt t="67707" x="2781300" y="3898900"/>
          <p14:tracePt t="67882" x="2787650" y="3892550"/>
          <p14:tracePt t="67890" x="2794000" y="3892550"/>
          <p14:tracePt t="67899" x="2794000" y="3886200"/>
          <p14:tracePt t="68062" x="2787650" y="3886200"/>
          <p14:tracePt t="68070" x="2781300" y="3886200"/>
          <p14:tracePt t="68076" x="2774950" y="3886200"/>
          <p14:tracePt t="68082" x="2768600" y="3886200"/>
          <p14:tracePt t="68090" x="2755900" y="3886200"/>
          <p14:tracePt t="68202" x="2755900" y="3879850"/>
          <p14:tracePt t="68210" x="2762250" y="3867150"/>
          <p14:tracePt t="68218" x="2781300" y="3848100"/>
          <p14:tracePt t="68224" x="2819400" y="3829050"/>
          <p14:tracePt t="68241" x="2832100" y="3822700"/>
          <p14:tracePt t="68241" x="2851150" y="3810000"/>
          <p14:tracePt t="68257" x="2863850" y="3797300"/>
          <p14:tracePt t="68274" x="2889250" y="3797300"/>
          <p14:tracePt t="68291" x="2889250" y="3790950"/>
          <p14:tracePt t="68404" x="2870200" y="3790950"/>
          <p14:tracePt t="68410" x="2832100" y="3797300"/>
          <p14:tracePt t="68424" x="2781300" y="3816350"/>
          <p14:tracePt t="68425" x="2717800" y="3841750"/>
          <p14:tracePt t="68441" x="2647950" y="3867150"/>
          <p14:tracePt t="68458" x="2641600" y="3873500"/>
          <p14:tracePt t="68606" x="2647950" y="3860800"/>
          <p14:tracePt t="68614" x="2679700" y="3841750"/>
          <p14:tracePt t="68618" x="2705100" y="3829050"/>
          <p14:tracePt t="68625" x="2749550" y="3803650"/>
          <p14:tracePt t="68641" x="2806700" y="3771900"/>
          <p14:tracePt t="68658" x="2838450" y="3746500"/>
          <p14:tracePt t="68675" x="2863850" y="3714750"/>
          <p14:tracePt t="68675" x="2870200" y="3708400"/>
          <p14:tracePt t="68692" x="2876550" y="3708400"/>
          <p14:tracePt t="68824" x="2876550" y="3702050"/>
          <p14:tracePt t="68834" x="2876550" y="3683000"/>
          <p14:tracePt t="68835" x="2882900" y="3663950"/>
          <p14:tracePt t="68842" x="2889250" y="3619500"/>
          <p14:tracePt t="68859" x="2901950" y="3575050"/>
          <p14:tracePt t="68876" x="2927350" y="3530600"/>
          <p14:tracePt t="68892" x="2952750" y="3505200"/>
          <p14:tracePt t="68909" x="2990850" y="3448050"/>
          <p14:tracePt t="68926" x="3003550" y="3429000"/>
          <p14:tracePt t="68942" x="3009900" y="3429000"/>
          <p14:tracePt t="68988" x="3016250" y="3422650"/>
          <p14:tracePt t="69002" x="3022600" y="3397250"/>
          <p14:tracePt t="69018" x="3048000" y="3333750"/>
          <p14:tracePt t="69027" x="3060700" y="3308350"/>
          <p14:tracePt t="69027" x="3073400" y="3276600"/>
          <p14:tracePt t="69043" x="3086100" y="3244850"/>
          <p14:tracePt t="69060" x="3105150" y="3213100"/>
          <p14:tracePt t="69077" x="3124200" y="3175000"/>
          <p14:tracePt t="69094" x="3130550" y="3143250"/>
          <p14:tracePt t="69110" x="3149600" y="3105150"/>
          <p14:tracePt t="69127" x="3149600" y="3098800"/>
          <p14:tracePt t="69143" x="3155950" y="3098800"/>
          <p14:tracePt t="69160" x="3162300" y="3073400"/>
          <p14:tracePt t="69176" x="3168650" y="3060700"/>
          <p14:tracePt t="69193" x="3175000" y="3028950"/>
          <p14:tracePt t="69210" x="3187700" y="3009900"/>
          <p14:tracePt t="69570" x="0" y="0"/>
        </p14:tracePtLst>
        <p14:tracePtLst>
          <p14:tracePt t="105139" x="3035300" y="3086100"/>
          <p14:tracePt t="105245" x="3028950" y="3086100"/>
          <p14:tracePt t="105261" x="3009900" y="3098800"/>
          <p14:tracePt t="105267" x="2984500" y="3105150"/>
          <p14:tracePt t="105275" x="2965450" y="3111500"/>
          <p14:tracePt t="105283" x="2927350" y="3111500"/>
          <p14:tracePt t="105291" x="2851150" y="3111500"/>
          <p14:tracePt t="105307" x="2705100" y="3092450"/>
          <p14:tracePt t="105323" x="2609850" y="3079750"/>
          <p14:tracePt t="105338" x="2559050" y="3079750"/>
          <p14:tracePt t="105371" x="2533650" y="3079750"/>
          <p14:tracePt t="105377" x="2476500" y="3092450"/>
          <p14:tracePt t="105389" x="2368550" y="3136900"/>
          <p14:tracePt t="105407" x="2260600" y="3200400"/>
          <p14:tracePt t="105423" x="2159000" y="3314700"/>
          <p14:tracePt t="105439" x="2019300" y="3536950"/>
          <p14:tracePt t="105463" x="1949450" y="3663950"/>
          <p14:tracePt t="105472" x="1879600" y="3771900"/>
          <p14:tracePt t="105493" x="1841500" y="3917950"/>
          <p14:tracePt t="105509" x="1828800" y="4108450"/>
          <p14:tracePt t="105524" x="1822450" y="4375150"/>
          <p14:tracePt t="105541" x="1784350" y="4775200"/>
          <p14:tracePt t="105572" x="1765300" y="4972050"/>
          <p14:tracePt t="105579" x="1746250" y="5130800"/>
          <p14:tracePt t="105588" x="1739900" y="5232400"/>
          <p14:tracePt t="105607" x="1739900" y="5289550"/>
          <p14:tracePt t="105623" x="1739900" y="5346700"/>
          <p14:tracePt t="105638" x="1752600" y="5435600"/>
          <p14:tracePt t="105655" x="1797050" y="5619750"/>
          <p14:tracePt t="105673" x="1822450" y="5689600"/>
          <p14:tracePt t="105689" x="1860550" y="5708650"/>
          <p14:tracePt t="105705" x="1924050" y="5715000"/>
          <p14:tracePt t="105722" x="2032000" y="5715000"/>
          <p14:tracePt t="105738" x="2108200" y="5715000"/>
          <p14:tracePt t="105755" x="2184400" y="5715000"/>
          <p14:tracePt t="105772" x="2362200" y="5734050"/>
          <p14:tracePt t="105789" x="2508250" y="5759450"/>
          <p14:tracePt t="105806" x="2609850" y="5759450"/>
          <p14:tracePt t="105822" x="2749550" y="5759450"/>
          <p14:tracePt t="105839" x="2901950" y="5746750"/>
          <p14:tracePt t="105855" x="3067050" y="5727700"/>
          <p14:tracePt t="105872" x="3302000" y="5727700"/>
          <p14:tracePt t="105890" x="3498850" y="5734050"/>
          <p14:tracePt t="105905" x="3829050" y="5753100"/>
          <p14:tracePt t="105922" x="4260850" y="5734050"/>
          <p14:tracePt t="105939" x="4476750" y="5721350"/>
          <p14:tracePt t="105956" x="4743450" y="5715000"/>
          <p14:tracePt t="105972" x="4965700" y="5708650"/>
          <p14:tracePt t="105989" x="5143500" y="5708650"/>
          <p14:tracePt t="106006" x="5384800" y="5715000"/>
          <p14:tracePt t="106023" x="5518150" y="5670550"/>
          <p14:tracePt t="106039" x="5638800" y="5594350"/>
          <p14:tracePt t="106056" x="5695950" y="5556250"/>
          <p14:tracePt t="106073" x="5759450" y="5518150"/>
          <p14:tracePt t="106089" x="5803900" y="5492750"/>
          <p14:tracePt t="106106" x="5880100" y="5416550"/>
          <p14:tracePt t="106123" x="5937250" y="5276850"/>
          <p14:tracePt t="106139" x="5981700" y="5149850"/>
          <p14:tracePt t="106156" x="6032500" y="5054600"/>
          <p14:tracePt t="106173" x="6076950" y="4978400"/>
          <p14:tracePt t="106190" x="6121400" y="4914900"/>
          <p14:tracePt t="106206" x="6153150" y="4813300"/>
          <p14:tracePt t="106223" x="6153150" y="4730750"/>
          <p14:tracePt t="106239" x="6153150" y="4692650"/>
          <p14:tracePt t="106256" x="6134100" y="4667250"/>
          <p14:tracePt t="106273" x="6121400" y="4648200"/>
          <p14:tracePt t="106290" x="6102350" y="4635500"/>
          <p14:tracePt t="106306" x="6064250" y="4629150"/>
          <p14:tracePt t="106323" x="6019800" y="4629150"/>
          <p14:tracePt t="106340" x="5949950" y="4622800"/>
          <p14:tracePt t="106356" x="5778500" y="4603750"/>
          <p14:tracePt t="106373" x="5645150" y="4603750"/>
          <p14:tracePt t="106389" x="5441950" y="4597400"/>
          <p14:tracePt t="106407" x="5194300" y="4584700"/>
          <p14:tracePt t="106423" x="4889500" y="4584700"/>
          <p14:tracePt t="106440" x="4572000" y="4591050"/>
          <p14:tracePt t="106456" x="4235450" y="4616450"/>
          <p14:tracePt t="106473" x="4070350" y="4654550"/>
          <p14:tracePt t="106490" x="3937000" y="4686300"/>
          <p14:tracePt t="106506" x="3803650" y="4718050"/>
          <p14:tracePt t="106523" x="3657600" y="4743450"/>
          <p14:tracePt t="106540" x="3549650" y="4762500"/>
          <p14:tracePt t="106557" x="3460750" y="4762500"/>
          <p14:tracePt t="106574" x="3302000" y="4781550"/>
          <p14:tracePt t="106590" x="3200400" y="4806950"/>
          <p14:tracePt t="106607" x="3143250" y="4832350"/>
          <p14:tracePt t="106623" x="3111500" y="4870450"/>
          <p14:tracePt t="106640" x="3073400" y="4927600"/>
          <p14:tracePt t="106657" x="3048000" y="5010150"/>
          <p14:tracePt t="106674" x="3048000" y="5080000"/>
          <p14:tracePt t="106690" x="3048000" y="5118100"/>
          <p14:tracePt t="106707" x="3054350" y="5124450"/>
          <p14:tracePt t="106723" x="3073400" y="5137150"/>
          <p14:tracePt t="106740" x="3092450" y="5143500"/>
          <p14:tracePt t="106757" x="3136900" y="5143500"/>
          <p14:tracePt t="106774" x="3175000" y="5143500"/>
          <p14:tracePt t="106790" x="3327400" y="5149850"/>
          <p14:tracePt t="106807" x="3543300" y="5156200"/>
          <p14:tracePt t="106825" x="3784600" y="5175250"/>
          <p14:tracePt t="106840" x="3956050" y="5187950"/>
          <p14:tracePt t="106857" x="4121150" y="5200650"/>
          <p14:tracePt t="106874" x="4305300" y="5219700"/>
          <p14:tracePt t="106890" x="4457700" y="5238750"/>
          <p14:tracePt t="106907" x="4584700" y="5264150"/>
          <p14:tracePt t="106924" x="4756150" y="5270500"/>
          <p14:tracePt t="106941" x="4806950" y="5270500"/>
          <p14:tracePt t="106957" x="4826000" y="5251450"/>
          <p14:tracePt t="106974" x="4832350" y="5251450"/>
          <p14:tracePt t="106991" x="4838700" y="5251450"/>
          <p14:tracePt t="107172" x="4832350" y="5251450"/>
          <p14:tracePt t="107188" x="4819650" y="5251450"/>
          <p14:tracePt t="107198" x="4813300" y="5251450"/>
          <p14:tracePt t="107198" x="4794250" y="5251450"/>
          <p14:tracePt t="107210" x="4781550" y="5257800"/>
          <p14:tracePt t="107224" x="4756150" y="5257800"/>
          <p14:tracePt t="107227" x="4724400" y="5264150"/>
          <p14:tracePt t="107241" x="4711700" y="5270500"/>
          <p14:tracePt t="107258" x="4679950" y="5295900"/>
          <p14:tracePt t="107274" x="4635500" y="5321300"/>
          <p14:tracePt t="107292" x="4572000" y="5340350"/>
          <p14:tracePt t="107308" x="4533900" y="5359400"/>
          <p14:tracePt t="107325" x="4521200" y="5365750"/>
          <p14:tracePt t="107341" x="4508500" y="5365750"/>
          <p14:tracePt t="107358" x="4495800" y="5365750"/>
          <p14:tracePt t="107375" x="4483100" y="5365750"/>
          <p14:tracePt t="107429" x="4476750" y="5365750"/>
          <p14:tracePt t="107445" x="4464050" y="5353050"/>
          <p14:tracePt t="107452" x="4457700" y="5346700"/>
          <p14:tracePt t="107460" x="4457700" y="5340350"/>
          <p14:tracePt t="107468" x="4451350" y="5321300"/>
          <p14:tracePt t="107475" x="4438650" y="5308600"/>
          <p14:tracePt t="107491" x="4438650" y="5302250"/>
          <p14:tracePt t="107530" x="4432300" y="5302250"/>
          <p14:tracePt t="107533" x="4425950" y="5295900"/>
          <p14:tracePt t="107541" x="4419600" y="5276850"/>
          <p14:tracePt t="107558" x="4406900" y="5257800"/>
          <p14:tracePt t="107575" x="4406900" y="5251450"/>
          <p14:tracePt t="107646" x="4400550" y="5245100"/>
          <p14:tracePt t="107662" x="4400550" y="5238750"/>
          <p14:tracePt t="107671" x="4400550" y="5226050"/>
          <p14:tracePt t="107678" x="4400550" y="5219700"/>
          <p14:tracePt t="107692" x="4400550" y="5213350"/>
          <p14:tracePt t="107692" x="4394200" y="5187950"/>
          <p14:tracePt t="107733" x="4394200" y="5181600"/>
          <p14:tracePt t="107910" x="4394200" y="5175250"/>
          <p14:tracePt t="107950" x="4394200" y="5168900"/>
          <p14:tracePt t="107958" x="4406900" y="5149850"/>
          <p14:tracePt t="107975" x="4413250" y="5143500"/>
          <p14:tracePt t="107976" x="4419600" y="5137150"/>
          <p14:tracePt t="108036" x="4425950" y="5130800"/>
          <p14:tracePt t="108040" x="4425950" y="5124450"/>
          <p14:tracePt t="108051" x="4438650" y="5118100"/>
          <p14:tracePt t="108059" x="4457700" y="5105400"/>
          <p14:tracePt t="108076" x="4483100" y="5099050"/>
          <p14:tracePt t="108092" x="4489450" y="5092700"/>
          <p14:tracePt t="108109" x="4502150" y="5092700"/>
          <p14:tracePt t="108126" x="4533900" y="5092700"/>
          <p14:tracePt t="108143" x="4565650" y="5086350"/>
          <p14:tracePt t="108159" x="4635500" y="5073650"/>
          <p14:tracePt t="108176" x="4711700" y="5073650"/>
          <p14:tracePt t="108193" x="4756150" y="5073650"/>
          <p14:tracePt t="108209" x="4800600" y="5067300"/>
          <p14:tracePt t="108226" x="4826000" y="5067300"/>
          <p14:tracePt t="108242" x="4864100" y="5067300"/>
          <p14:tracePt t="108259" x="4883150" y="5067300"/>
          <p14:tracePt t="108276" x="4902200" y="5067300"/>
          <p14:tracePt t="108502" x="4902200" y="5073650"/>
          <p14:tracePt t="108510" x="4902200" y="5080000"/>
          <p14:tracePt t="108728" x="4902200" y="5092700"/>
          <p14:tracePt t="108736" x="4902200" y="5105400"/>
          <p14:tracePt t="108738" x="4895850" y="5105400"/>
          <p14:tracePt t="108743" x="4889500" y="5130800"/>
          <p14:tracePt t="108760" x="4883150" y="5143500"/>
          <p14:tracePt t="108777" x="4876800" y="5162550"/>
          <p14:tracePt t="108793" x="4870450" y="5168900"/>
          <p14:tracePt t="109865" x="0" y="0"/>
        </p14:tracePtLst>
        <p14:tracePtLst>
          <p14:tracePt t="116174" x="3917950" y="5270500"/>
          <p14:tracePt t="116319" x="3892550" y="5270500"/>
          <p14:tracePt t="116332" x="3841750" y="5264150"/>
          <p14:tracePt t="116335" x="3759200" y="5257800"/>
          <p14:tracePt t="116343" x="3486150" y="5213350"/>
          <p14:tracePt t="116365" x="3308350" y="5194300"/>
          <p14:tracePt t="116381" x="3136900" y="5181600"/>
          <p14:tracePt t="116397" x="2940050" y="5162550"/>
          <p14:tracePt t="116411" x="2774950" y="5162550"/>
          <p14:tracePt t="116427" x="2654300" y="5143500"/>
          <p14:tracePt t="116443" x="2533650" y="5143500"/>
          <p14:tracePt t="116459" x="2393950" y="5143500"/>
          <p14:tracePt t="116475" x="2178050" y="5137150"/>
          <p14:tracePt t="116497" x="1993900" y="5124450"/>
          <p14:tracePt t="116507" x="1828800" y="5118100"/>
          <p14:tracePt t="116540" x="1689100" y="5118100"/>
          <p14:tracePt t="116541" x="1574800" y="5118100"/>
          <p14:tracePt t="116557" x="1479550" y="5118100"/>
          <p14:tracePt t="116557" x="1428750" y="5130800"/>
          <p14:tracePt t="116575" x="1377950" y="5137150"/>
          <p14:tracePt t="116591" x="1289050" y="5162550"/>
          <p14:tracePt t="116607" x="1238250" y="5175250"/>
          <p14:tracePt t="116624" x="1174750" y="5194300"/>
          <p14:tracePt t="116641" x="1085850" y="5213350"/>
          <p14:tracePt t="116657" x="1028700" y="5251450"/>
          <p14:tracePt t="116674" x="971550" y="5289550"/>
          <p14:tracePt t="116674" x="958850" y="5308600"/>
          <p14:tracePt t="116691" x="920750" y="5353050"/>
          <p14:tracePt t="116707" x="869950" y="5454650"/>
          <p14:tracePt t="116724" x="793750" y="5549900"/>
          <p14:tracePt t="116741" x="730250" y="5638800"/>
          <p14:tracePt t="116758" x="704850" y="5721350"/>
          <p14:tracePt t="116774" x="698500" y="5791200"/>
          <p14:tracePt t="116791" x="711200" y="5892800"/>
          <p14:tracePt t="116808" x="755650" y="5956300"/>
          <p14:tracePt t="116824" x="844550" y="6045200"/>
          <p14:tracePt t="116841" x="901700" y="6064250"/>
          <p14:tracePt t="116858" x="965200" y="6096000"/>
          <p14:tracePt t="116875" x="1041400" y="6127750"/>
          <p14:tracePt t="116891" x="1174750" y="6153150"/>
          <p14:tracePt t="116908" x="1352550" y="6191250"/>
          <p14:tracePt t="116924" x="1644650" y="6235700"/>
          <p14:tracePt t="116941" x="1866900" y="6267450"/>
          <p14:tracePt t="116958" x="2044700" y="6299200"/>
          <p14:tracePt t="116975" x="2197100" y="6318250"/>
          <p14:tracePt t="116991" x="2343150" y="6343650"/>
          <p14:tracePt t="117008" x="2527300" y="6369050"/>
          <p14:tracePt t="117025" x="2730500" y="6388100"/>
          <p14:tracePt t="117042" x="2940050" y="6394450"/>
          <p14:tracePt t="117058" x="3028950" y="6394450"/>
          <p14:tracePt t="117075" x="3092450" y="6394450"/>
          <p14:tracePt t="117091" x="3162300" y="6407150"/>
          <p14:tracePt t="117108" x="3282950" y="6413500"/>
          <p14:tracePt t="117125" x="3384550" y="6413500"/>
          <p14:tracePt t="117142" x="3486150" y="6400800"/>
          <p14:tracePt t="117158" x="3594100" y="6375400"/>
          <p14:tracePt t="117175" x="3644900" y="6369050"/>
          <p14:tracePt t="117192" x="3695700" y="6362700"/>
          <p14:tracePt t="117208" x="3752850" y="6356350"/>
          <p14:tracePt t="117226" x="3797300" y="6337300"/>
          <p14:tracePt t="117242" x="3841750" y="6330950"/>
          <p14:tracePt t="117242" x="3867150" y="6330950"/>
          <p14:tracePt t="117259" x="3911600" y="6324600"/>
          <p14:tracePt t="117275" x="4006850" y="6324600"/>
          <p14:tracePt t="117292" x="4095750" y="6324600"/>
          <p14:tracePt t="117308" x="4184650" y="6311900"/>
          <p14:tracePt t="117325" x="4248150" y="6311900"/>
          <p14:tracePt t="117343" x="4273550" y="6305550"/>
          <p14:tracePt t="117358" x="4286250" y="6305550"/>
          <p14:tracePt t="117375" x="4318000" y="6305550"/>
          <p14:tracePt t="117392" x="4324350" y="6299200"/>
          <p14:tracePt t="117409" x="4362450" y="6299200"/>
          <p14:tracePt t="117425" x="4381500" y="6292850"/>
          <p14:tracePt t="117442" x="4438650" y="6286500"/>
          <p14:tracePt t="117459" x="4489450" y="6273800"/>
          <p14:tracePt t="117476" x="4552950" y="6261100"/>
          <p14:tracePt t="117492" x="4616450" y="6254750"/>
          <p14:tracePt t="117509" x="4629150" y="6254750"/>
          <p14:tracePt t="117526" x="4648200" y="6254750"/>
          <p14:tracePt t="117543" x="4673600" y="6254750"/>
          <p14:tracePt t="117559" x="4718050" y="6254750"/>
          <p14:tracePt t="117576" x="4781550" y="6248400"/>
          <p14:tracePt t="117593" x="4921250" y="6223000"/>
          <p14:tracePt t="117609" x="4978400" y="6216650"/>
          <p14:tracePt t="117626" x="5010150" y="6210300"/>
          <p14:tracePt t="117642" x="5035550" y="6210300"/>
          <p14:tracePt t="117659" x="5080000" y="6197600"/>
          <p14:tracePt t="117676" x="5168900" y="6178550"/>
          <p14:tracePt t="117692" x="5251450" y="6159500"/>
          <p14:tracePt t="117709" x="5334000" y="6140450"/>
          <p14:tracePt t="117726" x="5403850" y="6121400"/>
          <p14:tracePt t="117743" x="5461000" y="6115050"/>
          <p14:tracePt t="117759" x="5537200" y="6096000"/>
          <p14:tracePt t="117776" x="5632450" y="6070600"/>
          <p14:tracePt t="117793" x="5695950" y="6051550"/>
          <p14:tracePt t="117809" x="5746750" y="6038850"/>
          <p14:tracePt t="117826" x="5848350" y="6032500"/>
          <p14:tracePt t="117843" x="5943600" y="6032500"/>
          <p14:tracePt t="117860" x="6089650" y="6019800"/>
          <p14:tracePt t="117876" x="6216650" y="6013450"/>
          <p14:tracePt t="117893" x="6343650" y="6000750"/>
          <p14:tracePt t="117909" x="6451600" y="6000750"/>
          <p14:tracePt t="117926" x="6553200" y="5988050"/>
          <p14:tracePt t="117943" x="6610350" y="5988050"/>
          <p14:tracePt t="117960" x="6661150" y="5988050"/>
          <p14:tracePt t="117976" x="6718300" y="5988050"/>
          <p14:tracePt t="117993" x="6781800" y="5988050"/>
          <p14:tracePt t="118011" x="6858000" y="5988050"/>
          <p14:tracePt t="118026" x="6959600" y="5988050"/>
          <p14:tracePt t="118043" x="7080250" y="5988050"/>
          <p14:tracePt t="118060" x="7264400" y="5988050"/>
          <p14:tracePt t="118077" x="7416800" y="5988050"/>
          <p14:tracePt t="118093" x="7569200" y="5981700"/>
          <p14:tracePt t="118110" x="7740650" y="5975350"/>
          <p14:tracePt t="118127" x="7893050" y="5975350"/>
          <p14:tracePt t="118143" x="8013700" y="5975350"/>
          <p14:tracePt t="118160" x="8166100" y="5975350"/>
          <p14:tracePt t="118176" x="8350250" y="5949950"/>
          <p14:tracePt t="118193" x="8458200" y="5918200"/>
          <p14:tracePt t="118210" x="8540750" y="5886450"/>
          <p14:tracePt t="118226" x="8642350" y="5854700"/>
          <p14:tracePt t="118243" x="8737600" y="5829300"/>
          <p14:tracePt t="118260" x="8820150" y="5803900"/>
          <p14:tracePt t="118277" x="8896350" y="5778500"/>
          <p14:tracePt t="118293" x="8947150" y="5734050"/>
          <p14:tracePt t="118310" x="8991600" y="5670550"/>
          <p14:tracePt t="118327" x="9010650" y="5626100"/>
          <p14:tracePt t="118344" x="9017000" y="5594350"/>
          <p14:tracePt t="118360" x="9023350" y="5588000"/>
          <p14:tracePt t="118377" x="9023350" y="5575300"/>
          <p14:tracePt t="118394" x="9023350" y="5549900"/>
          <p14:tracePt t="118410" x="9023350" y="5505450"/>
          <p14:tracePt t="118427" x="9010650" y="5467350"/>
          <p14:tracePt t="118444" x="8997950" y="5441950"/>
          <p14:tracePt t="118461" x="8966200" y="5397500"/>
          <p14:tracePt t="118477" x="8915400" y="5340350"/>
          <p14:tracePt t="118494" x="8858250" y="5289550"/>
          <p14:tracePt t="118511" x="8775700" y="5219700"/>
          <p14:tracePt t="118527" x="8724900" y="5181600"/>
          <p14:tracePt t="118544" x="8680450" y="5156200"/>
          <p14:tracePt t="118560" x="8655050" y="5143500"/>
          <p14:tracePt t="118578" x="8610600" y="5118100"/>
          <p14:tracePt t="118594" x="8515350" y="5073650"/>
          <p14:tracePt t="118611" x="8248650" y="4997450"/>
          <p14:tracePt t="118627" x="8051800" y="4940300"/>
          <p14:tracePt t="118644" x="7861300" y="4908550"/>
          <p14:tracePt t="118661" x="7651750" y="4857750"/>
          <p14:tracePt t="118677" x="7435850" y="4826000"/>
          <p14:tracePt t="118694" x="7213600" y="4768850"/>
          <p14:tracePt t="118711" x="7035800" y="4724400"/>
          <p14:tracePt t="118728" x="6915150" y="4692650"/>
          <p14:tracePt t="118744" x="6781800" y="4654550"/>
          <p14:tracePt t="118761" x="6648450" y="4616450"/>
          <p14:tracePt t="118778" x="6502400" y="4559300"/>
          <p14:tracePt t="118794" x="6362700" y="4502150"/>
          <p14:tracePt t="118811" x="6248400" y="4476750"/>
          <p14:tracePt t="118828" x="6159500" y="4464050"/>
          <p14:tracePt t="118844" x="6064250" y="4451350"/>
          <p14:tracePt t="118861" x="5949950" y="4457700"/>
          <p14:tracePt t="118878" x="5791200" y="4489450"/>
          <p14:tracePt t="118894" x="5518150" y="4559300"/>
          <p14:tracePt t="118911" x="5181600" y="4660900"/>
          <p14:tracePt t="118928" x="4845050" y="4762500"/>
          <p14:tracePt t="118945" x="4483100" y="4832350"/>
          <p14:tracePt t="118961" x="3854450" y="4845050"/>
          <p14:tracePt t="118978" x="3505200" y="4806950"/>
          <p14:tracePt t="118995" x="3181350" y="4743450"/>
          <p14:tracePt t="119011" x="2965450" y="4711700"/>
          <p14:tracePt t="119028" x="2743200" y="4679950"/>
          <p14:tracePt t="119045" x="2336800" y="4654550"/>
          <p14:tracePt t="119062" x="1987550" y="4622800"/>
          <p14:tracePt t="119078" x="1568450" y="4597400"/>
          <p14:tracePt t="119096" x="1371600" y="4610100"/>
          <p14:tracePt t="119111" x="1238250" y="4635500"/>
          <p14:tracePt t="119128" x="1149350" y="4641850"/>
          <p14:tracePt t="119145" x="1098550" y="4660900"/>
          <p14:tracePt t="119161" x="1035050" y="4686300"/>
          <p14:tracePt t="119178" x="882650" y="4756150"/>
          <p14:tracePt t="119195" x="742950" y="4826000"/>
          <p14:tracePt t="119212" x="673100" y="4870450"/>
          <p14:tracePt t="119228" x="641350" y="4889500"/>
          <p14:tracePt t="119245" x="635000" y="4895850"/>
          <p14:tracePt t="119359" x="628650" y="4902200"/>
          <p14:tracePt t="119371" x="628650" y="4908550"/>
          <p14:tracePt t="119375" x="622300" y="4914900"/>
          <p14:tracePt t="119383" x="615950" y="4921250"/>
          <p14:tracePt t="119395" x="609600" y="4933950"/>
          <p14:tracePt t="11961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76200"/>
            <a:ext cx="4227442" cy="533400"/>
          </a:xfrm>
        </p:spPr>
        <p:txBody>
          <a:bodyPr/>
          <a:lstStyle/>
          <a:p>
            <a:r>
              <a:rPr lang="en-US" dirty="0"/>
              <a:t>Shell Model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4876800" cy="66294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Interactions among nucleons in nucleus replaced by potential-energy well within which each particle moves freely</a:t>
            </a:r>
          </a:p>
          <a:p>
            <a:pPr marL="120650" indent="-285750">
              <a:lnSpc>
                <a:spcPct val="90000"/>
              </a:lnSpc>
            </a:pPr>
            <a:r>
              <a:rPr lang="en-US" sz="3200" dirty="0" smtClean="0"/>
              <a:t>Properties </a:t>
            </a:r>
            <a:r>
              <a:rPr lang="en-US" sz="3200" dirty="0"/>
              <a:t>determined by shape of potential energy well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Experimental </a:t>
            </a:r>
            <a:r>
              <a:rPr lang="en-US" sz="3200" dirty="0" smtClean="0"/>
              <a:t>Evidence to support model</a:t>
            </a:r>
            <a:endParaRPr lang="en-US" sz="3200" dirty="0"/>
          </a:p>
          <a:p>
            <a:pPr marL="742950" lvl="1" indent="-285750">
              <a:lnSpc>
                <a:spcPct val="90000"/>
              </a:lnSpc>
            </a:pPr>
            <a:r>
              <a:rPr lang="en-US" sz="3200" dirty="0"/>
              <a:t>ground-state spin of 0 for all nuclei with even neutron and proton number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/>
              <a:t>Magic number for nuclei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Systematics </a:t>
            </a:r>
            <a:r>
              <a:rPr lang="en-US" sz="3200" dirty="0"/>
              <a:t>of ground-state spins </a:t>
            </a:r>
            <a:r>
              <a:rPr lang="en-US" sz="3200" dirty="0" smtClean="0"/>
              <a:t>for odd-mass-number </a:t>
            </a:r>
            <a:r>
              <a:rPr lang="en-US" sz="3200" dirty="0"/>
              <a:t>nuclei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Dependence </a:t>
            </a:r>
            <a:r>
              <a:rPr lang="en-US" sz="3200" dirty="0"/>
              <a:t>of magnetic moments of nuclei upon their spins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Properties </a:t>
            </a:r>
            <a:r>
              <a:rPr lang="en-US" sz="3200" dirty="0"/>
              <a:t>of ground states of odd-mass-number nuclei </a:t>
            </a:r>
            <a:r>
              <a:rPr lang="en-US" sz="3200" dirty="0" smtClean="0"/>
              <a:t>approximately from odd, unpaired nucleon</a:t>
            </a:r>
            <a:endParaRPr lang="en-US" sz="3200" dirty="0"/>
          </a:p>
          <a:p>
            <a:pPr marL="1143000" lvl="2" indent="-228600">
              <a:lnSpc>
                <a:spcPct val="90000"/>
              </a:lnSpc>
            </a:pPr>
            <a:r>
              <a:rPr lang="en-US" sz="3200" dirty="0" smtClean="0"/>
              <a:t>All </a:t>
            </a:r>
            <a:r>
              <a:rPr lang="en-US" sz="3200" dirty="0"/>
              <a:t>other nucleons </a:t>
            </a:r>
            <a:r>
              <a:rPr lang="en-US" sz="3200" dirty="0" smtClean="0"/>
              <a:t>provide potential-energy </a:t>
            </a:r>
            <a:r>
              <a:rPr lang="en-US" sz="3200" dirty="0"/>
              <a:t>field </a:t>
            </a:r>
            <a:endParaRPr lang="en-US" sz="3200" dirty="0" smtClean="0"/>
          </a:p>
          <a:p>
            <a:pPr marL="1143000" lvl="2" indent="-228600">
              <a:lnSpc>
                <a:spcPct val="90000"/>
              </a:lnSpc>
            </a:pPr>
            <a:r>
              <a:rPr lang="en-US" sz="3200" dirty="0" smtClean="0"/>
              <a:t>determines single-particle </a:t>
            </a:r>
            <a:r>
              <a:rPr lang="en-US" sz="3200" dirty="0"/>
              <a:t>quantum states </a:t>
            </a:r>
            <a:r>
              <a:rPr lang="en-US" sz="3200" dirty="0" smtClean="0"/>
              <a:t>for </a:t>
            </a:r>
            <a:r>
              <a:rPr lang="en-US" sz="3200" dirty="0" err="1" smtClean="0"/>
              <a:t>unpair</a:t>
            </a:r>
            <a:r>
              <a:rPr lang="en-US" sz="3200" dirty="0" smtClean="0"/>
              <a:t> nucleon</a:t>
            </a:r>
          </a:p>
          <a:p>
            <a:pPr marL="685800" lvl="1">
              <a:lnSpc>
                <a:spcPct val="90000"/>
              </a:lnSpc>
            </a:pPr>
            <a:r>
              <a:rPr lang="en-US" sz="3200" dirty="0"/>
              <a:t>Stability of nuclei based on number of neutrons and </a:t>
            </a:r>
            <a:r>
              <a:rPr lang="en-US" sz="3200" dirty="0" smtClean="0"/>
              <a:t>protons</a:t>
            </a:r>
            <a:endParaRPr lang="en-US" sz="3200" dirty="0"/>
          </a:p>
        </p:txBody>
      </p:sp>
      <p:pic>
        <p:nvPicPr>
          <p:cNvPr id="4" name="Picture 2" descr="http://hyperphysics.phy-astr.gsu.edu/hbase/nuclear/imgnuc/nucpot.gif"/>
          <p:cNvPicPr>
            <a:picLocks noChangeAspect="1" noChangeArrowheads="1"/>
          </p:cNvPicPr>
          <p:nvPr/>
        </p:nvPicPr>
        <p:blipFill>
          <a:blip r:embed="rId5" cstate="print"/>
          <a:srcRect r="35812"/>
          <a:stretch>
            <a:fillRect/>
          </a:stretch>
        </p:blipFill>
        <p:spPr bwMode="auto">
          <a:xfrm>
            <a:off x="4419599" y="1295400"/>
            <a:ext cx="4646543" cy="41910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37"/>
    </mc:Choice>
    <mc:Fallback xmlns="">
      <p:transition spd="slow" advTm="8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22" x="4438650" y="3416300"/>
          <p14:tracePt t="12226" x="4419600" y="3409950"/>
          <p14:tracePt t="12234" x="4368800" y="3397250"/>
          <p14:tracePt t="12242" x="4305300" y="3371850"/>
          <p14:tracePt t="12250" x="4089400" y="3321050"/>
          <p14:tracePt t="12272" x="3956050" y="3295650"/>
          <p14:tracePt t="12282" x="3822700" y="3270250"/>
          <p14:tracePt t="12303" x="3708400" y="3251200"/>
          <p14:tracePt t="12320" x="3600450" y="3238500"/>
          <p14:tracePt t="12336" x="3556000" y="3232150"/>
          <p14:tracePt t="12350" x="3511550" y="3232150"/>
          <p14:tracePt t="12366" x="3479800" y="3232150"/>
          <p14:tracePt t="12366" x="3460750" y="3232150"/>
          <p14:tracePt t="12382" x="3371850" y="3238500"/>
          <p14:tracePt t="12398" x="3219450" y="3257550"/>
          <p14:tracePt t="12415" x="3009900" y="3276600"/>
          <p14:tracePt t="12432" x="2768600" y="3295650"/>
          <p14:tracePt t="12448" x="2520950" y="3308350"/>
          <p14:tracePt t="12465" x="2273300" y="3295650"/>
          <p14:tracePt t="12482" x="2152650" y="3295650"/>
          <p14:tracePt t="12499" x="2089150" y="3289300"/>
          <p14:tracePt t="12515" x="2044700" y="3270250"/>
          <p14:tracePt t="12532" x="2019300" y="3251200"/>
          <p14:tracePt t="12549" x="1987550" y="3225800"/>
          <p14:tracePt t="12549" x="1962150" y="3206750"/>
          <p14:tracePt t="12568" x="1943100" y="3187700"/>
          <p14:tracePt t="12583" x="1854200" y="3124200"/>
          <p14:tracePt t="12600" x="1790700" y="3092450"/>
          <p14:tracePt t="12616" x="1746250" y="3060700"/>
          <p14:tracePt t="12632" x="1714500" y="3035300"/>
          <p14:tracePt t="12649" x="1689100" y="2997200"/>
          <p14:tracePt t="12665" x="1651000" y="2952750"/>
          <p14:tracePt t="12682" x="1612900" y="2901950"/>
          <p14:tracePt t="12699" x="1562100" y="2819400"/>
          <p14:tracePt t="12716" x="1543050" y="2774950"/>
          <p14:tracePt t="12732" x="1524000" y="2749550"/>
          <p14:tracePt t="12749" x="1524000" y="2730500"/>
          <p14:tracePt t="12794" x="1524000" y="2724150"/>
          <p14:tracePt t="12802" x="1524000" y="2717800"/>
          <p14:tracePt t="12810" x="1536700" y="2711450"/>
          <p14:tracePt t="12817" x="1555750" y="2692400"/>
          <p14:tracePt t="12832" x="1593850" y="2673350"/>
          <p14:tracePt t="12849" x="1657350" y="2647950"/>
          <p14:tracePt t="12866" x="1727200" y="2635250"/>
          <p14:tracePt t="12882" x="1797050" y="2616200"/>
          <p14:tracePt t="12899" x="1873250" y="2609850"/>
          <p14:tracePt t="12916" x="2044700" y="2609850"/>
          <p14:tracePt t="12933" x="2317750" y="2609850"/>
          <p14:tracePt t="12933" x="2457450" y="2616200"/>
          <p14:tracePt t="12950" x="2768600" y="2616200"/>
          <p14:tracePt t="12966" x="3130550" y="2609850"/>
          <p14:tracePt t="12983" x="3327400" y="2609850"/>
          <p14:tracePt t="12999" x="3486150" y="2603500"/>
          <p14:tracePt t="13016" x="3606800" y="2603500"/>
          <p14:tracePt t="13033" x="3708400" y="2590800"/>
          <p14:tracePt t="13049" x="3886200" y="2584450"/>
          <p14:tracePt t="13067" x="3962400" y="2578100"/>
          <p14:tracePt t="13083" x="4032250" y="2571750"/>
          <p14:tracePt t="13099" x="4083050" y="2571750"/>
          <p14:tracePt t="13116" x="4133850" y="2565400"/>
          <p14:tracePt t="13133" x="4197350" y="2559050"/>
          <p14:tracePt t="13150" x="4318000" y="2520950"/>
          <p14:tracePt t="13166" x="4413250" y="2489200"/>
          <p14:tracePt t="13182" x="4495800" y="2463800"/>
          <p14:tracePt t="13199" x="4546600" y="2444750"/>
          <p14:tracePt t="13216" x="4597400" y="2419350"/>
          <p14:tracePt t="13233" x="4673600" y="2381250"/>
          <p14:tracePt t="13250" x="4749800" y="2343150"/>
          <p14:tracePt t="13266" x="4806950" y="2305050"/>
          <p14:tracePt t="13283" x="4851400" y="2241550"/>
          <p14:tracePt t="13300" x="4864100" y="2209800"/>
          <p14:tracePt t="13317" x="4883150" y="2171700"/>
          <p14:tracePt t="13333" x="4889500" y="2139950"/>
          <p14:tracePt t="13350" x="4895850" y="2120900"/>
          <p14:tracePt t="13366" x="4895850" y="2108200"/>
          <p14:tracePt t="13383" x="4895850" y="2101850"/>
          <p14:tracePt t="13400" x="4895850" y="2095500"/>
          <p14:tracePt t="13417" x="4895850" y="2082800"/>
          <p14:tracePt t="13434" x="4889500" y="2057400"/>
          <p14:tracePt t="13450" x="4876800" y="2025650"/>
          <p14:tracePt t="13467" x="4864100" y="1993900"/>
          <p14:tracePt t="13484" x="4838700" y="1955800"/>
          <p14:tracePt t="13501" x="4800600" y="1917700"/>
          <p14:tracePt t="13518" x="4768850" y="1885950"/>
          <p14:tracePt t="13535" x="4705350" y="1860550"/>
          <p14:tracePt t="13551" x="4572000" y="1797050"/>
          <p14:tracePt t="13568" x="4368800" y="1733550"/>
          <p14:tracePt t="13585" x="4171950" y="1663700"/>
          <p14:tracePt t="13601" x="3911600" y="1625600"/>
          <p14:tracePt t="13618" x="3530600" y="1562100"/>
          <p14:tracePt t="13635" x="3276600" y="1524000"/>
          <p14:tracePt t="13652" x="3041650" y="1485900"/>
          <p14:tracePt t="13668" x="2755900" y="1460500"/>
          <p14:tracePt t="13685" x="2514600" y="1428750"/>
          <p14:tracePt t="13702" x="2286000" y="1422400"/>
          <p14:tracePt t="13718" x="2108200" y="1422400"/>
          <p14:tracePt t="13735" x="2012950" y="1422400"/>
          <p14:tracePt t="13752" x="1911350" y="1422400"/>
          <p14:tracePt t="13768" x="1790700" y="1422400"/>
          <p14:tracePt t="13785" x="1619250" y="1422400"/>
          <p14:tracePt t="13802" x="1409700" y="1441450"/>
          <p14:tracePt t="13818" x="1231900" y="1466850"/>
          <p14:tracePt t="13835" x="1098550" y="1498600"/>
          <p14:tracePt t="13852" x="958850" y="1536700"/>
          <p14:tracePt t="13868" x="857250" y="1562100"/>
          <p14:tracePt t="13885" x="825500" y="1581150"/>
          <p14:tracePt t="13902" x="812800" y="1593850"/>
          <p14:tracePt t="13919" x="793750" y="1612900"/>
          <p14:tracePt t="13935" x="781050" y="1625600"/>
          <p14:tracePt t="13952" x="749300" y="1657350"/>
          <p14:tracePt t="13952" x="736600" y="1676400"/>
          <p14:tracePt t="13969" x="723900" y="1708150"/>
          <p14:tracePt t="13985" x="704850" y="1758950"/>
          <p14:tracePt t="14002" x="692150" y="1816100"/>
          <p14:tracePt t="14019" x="685800" y="1885950"/>
          <p14:tracePt t="14036" x="679450" y="1930400"/>
          <p14:tracePt t="14052" x="666750" y="1987550"/>
          <p14:tracePt t="14069" x="660400" y="2025650"/>
          <p14:tracePt t="14086" x="660400" y="2051050"/>
          <p14:tracePt t="14103" x="654050" y="2095500"/>
          <p14:tracePt t="14119" x="654050" y="2139950"/>
          <p14:tracePt t="14136" x="654050" y="2197100"/>
          <p14:tracePt t="14152" x="660400" y="2260600"/>
          <p14:tracePt t="14169" x="666750" y="2298700"/>
          <p14:tracePt t="14186" x="679450" y="2355850"/>
          <p14:tracePt t="14202" x="692150" y="2387600"/>
          <p14:tracePt t="14219" x="698500" y="2419350"/>
          <p14:tracePt t="14236" x="711200" y="2457450"/>
          <p14:tracePt t="14253" x="736600" y="2482850"/>
          <p14:tracePt t="14269" x="749300" y="2520950"/>
          <p14:tracePt t="14286" x="768350" y="2546350"/>
          <p14:tracePt t="14302" x="806450" y="2559050"/>
          <p14:tracePt t="14319" x="812800" y="2571750"/>
          <p14:tracePt t="14336" x="825500" y="2578100"/>
          <p14:tracePt t="14352" x="850900" y="2590800"/>
          <p14:tracePt t="14369" x="869950" y="2603500"/>
          <p14:tracePt t="14386" x="908050" y="2616200"/>
          <p14:tracePt t="14403" x="971550" y="2641600"/>
          <p14:tracePt t="14419" x="1060450" y="2654300"/>
          <p14:tracePt t="14436" x="1155700" y="2686050"/>
          <p14:tracePt t="14453" x="1263650" y="2698750"/>
          <p14:tracePt t="14469" x="1377950" y="2730500"/>
          <p14:tracePt t="14486" x="1492250" y="2749550"/>
          <p14:tracePt t="14503" x="1562100" y="2762250"/>
          <p14:tracePt t="14503" x="1574800" y="2762250"/>
          <p14:tracePt t="14521" x="1593850" y="2768600"/>
          <p14:tracePt t="14536" x="1612900" y="2768600"/>
          <p14:tracePt t="14553" x="1625600" y="2768600"/>
          <p14:tracePt t="14570" x="1651000" y="2774950"/>
          <p14:tracePt t="14587" x="1695450" y="2774950"/>
          <p14:tracePt t="14603" x="1733550" y="2774950"/>
          <p14:tracePt t="14620" x="1790700" y="2774950"/>
          <p14:tracePt t="14620" x="1816100" y="2774950"/>
          <p14:tracePt t="14637" x="1873250" y="2774950"/>
          <p14:tracePt t="14653" x="1917700" y="2774950"/>
          <p14:tracePt t="14670" x="1955800" y="2774950"/>
          <p14:tracePt t="14686" x="1993900" y="2774950"/>
          <p14:tracePt t="14703" x="2038350" y="2768600"/>
          <p14:tracePt t="14720" x="2070100" y="2762250"/>
          <p14:tracePt t="14737" x="2095500" y="2762250"/>
          <p14:tracePt t="14753" x="2171700" y="2762250"/>
          <p14:tracePt t="14770" x="2222500" y="2762250"/>
          <p14:tracePt t="14787" x="2260600" y="2762250"/>
          <p14:tracePt t="14803" x="2311400" y="2762250"/>
          <p14:tracePt t="14820" x="2355850" y="2762250"/>
          <p14:tracePt t="14837" x="2400300" y="2762250"/>
          <p14:tracePt t="14854" x="2470150" y="2755900"/>
          <p14:tracePt t="14870" x="2590800" y="2755900"/>
          <p14:tracePt t="14887" x="2705100" y="2755900"/>
          <p14:tracePt t="14904" x="2832100" y="2755900"/>
          <p14:tracePt t="14920" x="2940050" y="2755900"/>
          <p14:tracePt t="14937" x="3009900" y="2749550"/>
          <p14:tracePt t="14954" x="3111500" y="2743200"/>
          <p14:tracePt t="14954" x="3155950" y="2743200"/>
          <p14:tracePt t="14971" x="3232150" y="2730500"/>
          <p14:tracePt t="14987" x="3308350" y="2724150"/>
          <p14:tracePt t="15004" x="3435350" y="2717800"/>
          <p14:tracePt t="15020" x="3606800" y="2698750"/>
          <p14:tracePt t="15037" x="3778250" y="2692400"/>
          <p14:tracePt t="15054" x="3943350" y="2667000"/>
          <p14:tracePt t="15070" x="4108450" y="2641600"/>
          <p14:tracePt t="15087" x="4267200" y="2609850"/>
          <p14:tracePt t="15104" x="4413250" y="2571750"/>
          <p14:tracePt t="15120" x="4540250" y="2546350"/>
          <p14:tracePt t="15137" x="4673600" y="2514600"/>
          <p14:tracePt t="15154" x="4762500" y="2489200"/>
          <p14:tracePt t="15171" x="4851400" y="2451100"/>
          <p14:tracePt t="15187" x="4902200" y="2432050"/>
          <p14:tracePt t="15204" x="5010150" y="2381250"/>
          <p14:tracePt t="15221" x="5099050" y="2343150"/>
          <p14:tracePt t="15238" x="5181600" y="2317750"/>
          <p14:tracePt t="15254" x="5232400" y="2298700"/>
          <p14:tracePt t="15271" x="5289550" y="2286000"/>
          <p14:tracePt t="15287" x="5308600" y="2273300"/>
          <p14:tracePt t="15287" x="5321300" y="2273300"/>
          <p14:tracePt t="15305" x="5327650" y="2260600"/>
          <p14:tracePt t="15321" x="5334000" y="2247900"/>
          <p14:tracePt t="15338" x="5334000" y="2235200"/>
          <p14:tracePt t="15354" x="5334000" y="2228850"/>
          <p14:tracePt t="15371" x="5334000" y="2209800"/>
          <p14:tracePt t="15388" x="5327650" y="2178050"/>
          <p14:tracePt t="15404" x="5308600" y="2139950"/>
          <p14:tracePt t="15421" x="5302250" y="2108200"/>
          <p14:tracePt t="15438" x="5251450" y="2051050"/>
          <p14:tracePt t="15455" x="5213350" y="1993900"/>
          <p14:tracePt t="15471" x="5187950" y="1955800"/>
          <p14:tracePt t="15488" x="5149850" y="1917700"/>
          <p14:tracePt t="15504" x="5124450" y="1873250"/>
          <p14:tracePt t="15521" x="5073650" y="1835150"/>
          <p14:tracePt t="15538" x="5048250" y="1809750"/>
          <p14:tracePt t="15555" x="5022850" y="1797050"/>
          <p14:tracePt t="15571" x="4984750" y="1778000"/>
          <p14:tracePt t="15588" x="4921250" y="1758950"/>
          <p14:tracePt t="15605" x="4806950" y="1727200"/>
          <p14:tracePt t="15622" x="4673600" y="1695450"/>
          <p14:tracePt t="15639" x="4406900" y="1638300"/>
          <p14:tracePt t="15655" x="4241800" y="1612900"/>
          <p14:tracePt t="15671" x="4038600" y="1606550"/>
          <p14:tracePt t="15688" x="3841750" y="1593850"/>
          <p14:tracePt t="15705" x="3594100" y="1587500"/>
          <p14:tracePt t="15722" x="3327400" y="1549400"/>
          <p14:tracePt t="15738" x="3149600" y="1536700"/>
          <p14:tracePt t="15755" x="3009900" y="1536700"/>
          <p14:tracePt t="15771" x="2889250" y="1536700"/>
          <p14:tracePt t="15771" x="2844800" y="1536700"/>
          <p14:tracePt t="15789" x="2755900" y="1536700"/>
          <p14:tracePt t="15805" x="2679700" y="1530350"/>
          <p14:tracePt t="15822" x="2578100" y="1524000"/>
          <p14:tracePt t="15838" x="2482850" y="1524000"/>
          <p14:tracePt t="15855" x="2330450" y="1524000"/>
          <p14:tracePt t="15873" x="2197100" y="1524000"/>
          <p14:tracePt t="15889" x="2051050" y="1543050"/>
          <p14:tracePt t="15905" x="1898650" y="1555750"/>
          <p14:tracePt t="15922" x="1758950" y="1574800"/>
          <p14:tracePt t="15938" x="1612900" y="1600200"/>
          <p14:tracePt t="15955" x="1511300" y="1625600"/>
          <p14:tracePt t="15972" x="1428750" y="1644650"/>
          <p14:tracePt t="15989" x="1346200" y="1663700"/>
          <p14:tracePt t="16005" x="1308100" y="1676400"/>
          <p14:tracePt t="16022" x="1276350" y="1689100"/>
          <p14:tracePt t="16039" x="1238250" y="1708150"/>
          <p14:tracePt t="16055" x="1212850" y="1720850"/>
          <p14:tracePt t="16072" x="1187450" y="1733550"/>
          <p14:tracePt t="16089" x="1162050" y="1758950"/>
          <p14:tracePt t="16106" x="1123950" y="1790700"/>
          <p14:tracePt t="16122" x="1079500" y="1841500"/>
          <p14:tracePt t="16140" x="1041400" y="1873250"/>
          <p14:tracePt t="16156" x="1016000" y="1911350"/>
          <p14:tracePt t="16172" x="996950" y="1949450"/>
          <p14:tracePt t="16189" x="984250" y="1968500"/>
          <p14:tracePt t="16206" x="977900" y="2006600"/>
          <p14:tracePt t="16223" x="971550" y="2038350"/>
          <p14:tracePt t="16239" x="971550" y="2076450"/>
          <p14:tracePt t="16256" x="971550" y="2108200"/>
          <p14:tracePt t="16273" x="971550" y="2133600"/>
          <p14:tracePt t="16289" x="971550" y="2159000"/>
          <p14:tracePt t="16306" x="971550" y="2184400"/>
          <p14:tracePt t="16322" x="971550" y="2209800"/>
          <p14:tracePt t="16339" x="977900" y="2241550"/>
          <p14:tracePt t="16357" x="984250" y="2254250"/>
          <p14:tracePt t="16373" x="996950" y="2266950"/>
          <p14:tracePt t="16389" x="1003300" y="2286000"/>
          <p14:tracePt t="16406" x="1022350" y="2292350"/>
          <p14:tracePt t="16423" x="1054100" y="2305050"/>
          <p14:tracePt t="16440" x="1098550" y="2317750"/>
          <p14:tracePt t="16456" x="1200150" y="2355850"/>
          <p14:tracePt t="16473" x="1314450" y="2406650"/>
          <p14:tracePt t="16489" x="1504950" y="2470150"/>
          <p14:tracePt t="16506" x="1746250" y="2533650"/>
          <p14:tracePt t="16523" x="1981200" y="2590800"/>
          <p14:tracePt t="16540" x="2133600" y="2609850"/>
          <p14:tracePt t="16556" x="2336800" y="2622550"/>
          <p14:tracePt t="16573" x="2432050" y="2635250"/>
          <p14:tracePt t="16589" x="2482850" y="2635250"/>
          <p14:tracePt t="16607" x="2527300" y="2641600"/>
          <p14:tracePt t="16623" x="2584450" y="2641600"/>
          <p14:tracePt t="16640" x="2628900" y="2641600"/>
          <p14:tracePt t="16656" x="2692400" y="2628900"/>
          <p14:tracePt t="16673" x="2819400" y="2603500"/>
          <p14:tracePt t="16690" x="2946400" y="2597150"/>
          <p14:tracePt t="16706" x="3067050" y="2584450"/>
          <p14:tracePt t="16723" x="3187700" y="2578100"/>
          <p14:tracePt t="16740" x="3308350" y="2571750"/>
          <p14:tracePt t="16756" x="3409950" y="2565400"/>
          <p14:tracePt t="16773" x="3498850" y="2552700"/>
          <p14:tracePt t="16790" x="3676650" y="2540000"/>
          <p14:tracePt t="16807" x="3765550" y="2540000"/>
          <p14:tracePt t="16823" x="3867150" y="2540000"/>
          <p14:tracePt t="16841" x="3975100" y="2533650"/>
          <p14:tracePt t="16857" x="4057650" y="2514600"/>
          <p14:tracePt t="16873" x="4114800" y="2508250"/>
          <p14:tracePt t="16890" x="4203700" y="2489200"/>
          <p14:tracePt t="16907" x="4254500" y="2482850"/>
          <p14:tracePt t="16924" x="4298950" y="2476500"/>
          <p14:tracePt t="16940" x="4368800" y="2463800"/>
          <p14:tracePt t="16957" x="4432300" y="2451100"/>
          <p14:tracePt t="16973" x="4514850" y="2419350"/>
          <p14:tracePt t="16990" x="4572000" y="2400300"/>
          <p14:tracePt t="17007" x="4622800" y="2374900"/>
          <p14:tracePt t="17024" x="4711700" y="2324100"/>
          <p14:tracePt t="17041" x="4730750" y="2311400"/>
          <p14:tracePt t="17057" x="4756150" y="2286000"/>
          <p14:tracePt t="17074" x="4787900" y="2254250"/>
          <p14:tracePt t="17090" x="4813300" y="2228850"/>
          <p14:tracePt t="17107" x="4832350" y="2184400"/>
          <p14:tracePt t="17125" x="4838700" y="2165350"/>
          <p14:tracePt t="17140" x="4851400" y="2139950"/>
          <p14:tracePt t="17157" x="4864100" y="2114550"/>
          <p14:tracePt t="17174" x="4864100" y="2089150"/>
          <p14:tracePt t="17190" x="4864100" y="2063750"/>
          <p14:tracePt t="17207" x="4870450" y="2038350"/>
          <p14:tracePt t="17224" x="4870450" y="2012950"/>
          <p14:tracePt t="17241" x="4864100" y="1993900"/>
          <p14:tracePt t="17257" x="4864100" y="1987550"/>
          <p14:tracePt t="17274" x="4851400" y="1962150"/>
          <p14:tracePt t="17291" x="4832350" y="1936750"/>
          <p14:tracePt t="17307" x="4806950" y="1917700"/>
          <p14:tracePt t="17324" x="4768850" y="1879600"/>
          <p14:tracePt t="17341" x="4705350" y="1841500"/>
          <p14:tracePt t="17358" x="4610100" y="1803400"/>
          <p14:tracePt t="17374" x="4438650" y="1727200"/>
          <p14:tracePt t="17391" x="4311650" y="1695450"/>
          <p14:tracePt t="17408" x="4178300" y="1670050"/>
          <p14:tracePt t="17424" x="4076700" y="1644650"/>
          <p14:tracePt t="17441" x="3956050" y="1638300"/>
          <p14:tracePt t="17458" x="3746500" y="1631950"/>
          <p14:tracePt t="17475" x="3594100" y="1631950"/>
          <p14:tracePt t="17491" x="3486150" y="1631950"/>
          <p14:tracePt t="17508" x="3384550" y="1657350"/>
          <p14:tracePt t="17524" x="3289300" y="1663700"/>
          <p14:tracePt t="17541" x="3200400" y="1689100"/>
          <p14:tracePt t="17558" x="3105150" y="1708150"/>
          <p14:tracePt t="17574" x="3041650" y="1720850"/>
          <p14:tracePt t="17591" x="3028950" y="1727200"/>
          <p14:tracePt t="17608" x="3022600" y="1733550"/>
          <p14:tracePt t="17625" x="3022600" y="1739900"/>
          <p14:tracePt t="17641" x="3009900" y="1758950"/>
          <p14:tracePt t="17658" x="2990850" y="1784350"/>
          <p14:tracePt t="17675" x="2978150" y="1797050"/>
          <p14:tracePt t="17691" x="2971800" y="1809750"/>
          <p14:tracePt t="17708" x="2959100" y="1847850"/>
          <p14:tracePt t="17725" x="2959100" y="1885950"/>
          <p14:tracePt t="17742" x="2952750" y="1936750"/>
          <p14:tracePt t="17758" x="2952750" y="1974850"/>
          <p14:tracePt t="17775" x="2952750" y="2012950"/>
          <p14:tracePt t="17791" x="2952750" y="2051050"/>
          <p14:tracePt t="17809" x="2952750" y="2070100"/>
          <p14:tracePt t="17825" x="2965450" y="2101850"/>
          <p14:tracePt t="17841" x="2971800" y="2120900"/>
          <p14:tracePt t="17858" x="2984500" y="2146300"/>
          <p14:tracePt t="17875" x="2990850" y="2152650"/>
          <p14:tracePt t="17892" x="2990850" y="2165350"/>
          <p14:tracePt t="17908" x="3003550" y="2171700"/>
          <p14:tracePt t="17925" x="3022600" y="2190750"/>
          <p14:tracePt t="17942" x="3035300" y="2197100"/>
          <p14:tracePt t="17958" x="3054350" y="2203450"/>
          <p14:tracePt t="17975" x="3060700" y="2203450"/>
          <p14:tracePt t="17992" x="3092450" y="2203450"/>
          <p14:tracePt t="18009" x="3117850" y="2203450"/>
          <p14:tracePt t="18025" x="3155950" y="2197100"/>
          <p14:tracePt t="18042" x="3175000" y="2190750"/>
          <p14:tracePt t="18059" x="3187700" y="2184400"/>
          <p14:tracePt t="18075" x="3194050" y="2184400"/>
          <p14:tracePt t="18121" x="3200400" y="2184400"/>
          <p14:tracePt t="18478" x="3200400" y="2178050"/>
          <p14:tracePt t="18742" x="0" y="0"/>
        </p14:tracePtLst>
        <p14:tracePtLst>
          <p14:tracePt t="34265" x="1911350" y="2317750"/>
          <p14:tracePt t="34364" x="1917700" y="2317750"/>
          <p14:tracePt t="34372" x="1943100" y="2317750"/>
          <p14:tracePt t="34380" x="1993900" y="2324100"/>
          <p14:tracePt t="34386" x="2032000" y="2330450"/>
          <p14:tracePt t="34420" x="2089150" y="2349500"/>
          <p14:tracePt t="34421" x="2159000" y="2362200"/>
          <p14:tracePt t="34442" x="2228850" y="2374900"/>
          <p14:tracePt t="34458" x="2273300" y="2381250"/>
          <p14:tracePt t="34470" x="2311400" y="2393950"/>
          <p14:tracePt t="34488" x="2381250" y="2419350"/>
          <p14:tracePt t="34504" x="2482850" y="2444750"/>
          <p14:tracePt t="34520" x="2667000" y="2514600"/>
          <p14:tracePt t="34542" x="2794000" y="2565400"/>
          <p14:tracePt t="34558" x="2933700" y="2622550"/>
          <p14:tracePt t="34574" x="3048000" y="2654300"/>
          <p14:tracePt t="34590" x="3143250" y="2667000"/>
          <p14:tracePt t="34604" x="3232150" y="2667000"/>
          <p14:tracePt t="34604" x="3276600" y="2667000"/>
          <p14:tracePt t="34620" x="3333750" y="2660650"/>
          <p14:tracePt t="34653" x="3422650" y="2660650"/>
          <p14:tracePt t="34655" x="3568700" y="2654300"/>
          <p14:tracePt t="34674" x="3714750" y="2654300"/>
          <p14:tracePt t="34690" x="3981450" y="2654300"/>
          <p14:tracePt t="34706" x="4324350" y="2635250"/>
          <p14:tracePt t="34721" x="4864100" y="2622550"/>
          <p14:tracePt t="34737" x="5105400" y="2635250"/>
          <p14:tracePt t="34754" x="5372100" y="2686050"/>
          <p14:tracePt t="34770" x="5568950" y="2755900"/>
          <p14:tracePt t="34787" x="5695950" y="2806700"/>
          <p14:tracePt t="34804" x="5734050" y="2844800"/>
          <p14:tracePt t="34821" x="5759450" y="2901950"/>
          <p14:tracePt t="34837" x="5784850" y="2990850"/>
          <p14:tracePt t="34854" x="5829300" y="3092450"/>
          <p14:tracePt t="34871" x="5848350" y="3130550"/>
          <p14:tracePt t="34887" x="5854700" y="3149600"/>
          <p14:tracePt t="34904" x="5861050" y="3181350"/>
          <p14:tracePt t="34921" x="5867400" y="3200400"/>
          <p14:tracePt t="34937" x="5867400" y="3244850"/>
          <p14:tracePt t="34954" x="5854700" y="3327400"/>
          <p14:tracePt t="34971" x="5822950" y="3390900"/>
          <p14:tracePt t="34988" x="5784850" y="3467100"/>
          <p14:tracePt t="35004" x="5746750" y="3524250"/>
          <p14:tracePt t="35021" x="5695950" y="3581400"/>
          <p14:tracePt t="35037" x="5638800" y="3625850"/>
          <p14:tracePt t="35054" x="5568950" y="3644900"/>
          <p14:tracePt t="35071" x="5327650" y="3670300"/>
          <p14:tracePt t="35088" x="5099050" y="3663950"/>
          <p14:tracePt t="35104" x="4921250" y="3663950"/>
          <p14:tracePt t="35121" x="4762500" y="3670300"/>
          <p14:tracePt t="35138" x="4591050" y="3670300"/>
          <p14:tracePt t="35155" x="4419600" y="3676650"/>
          <p14:tracePt t="35171" x="4248150" y="3676650"/>
          <p14:tracePt t="35188" x="3987800" y="3676650"/>
          <p14:tracePt t="35205" x="3771900" y="3676650"/>
          <p14:tracePt t="35221" x="3619500" y="3663950"/>
          <p14:tracePt t="35238" x="3422650" y="3663950"/>
          <p14:tracePt t="35254" x="3263900" y="3657600"/>
          <p14:tracePt t="35271" x="3092450" y="3657600"/>
          <p14:tracePt t="35288" x="2794000" y="3632200"/>
          <p14:tracePt t="35305" x="2641600" y="3619500"/>
          <p14:tracePt t="35321" x="2489200" y="3594100"/>
          <p14:tracePt t="35338" x="2317750" y="3587750"/>
          <p14:tracePt t="35355" x="2082800" y="3543300"/>
          <p14:tracePt t="35372" x="1841500" y="3486150"/>
          <p14:tracePt t="35389" x="1619250" y="3416300"/>
          <p14:tracePt t="35405" x="1397000" y="3365500"/>
          <p14:tracePt t="35421" x="1143000" y="3308350"/>
          <p14:tracePt t="35438" x="1022350" y="3276600"/>
          <p14:tracePt t="35455" x="933450" y="3238500"/>
          <p14:tracePt t="35472" x="825500" y="3187700"/>
          <p14:tracePt t="35488" x="723900" y="3143250"/>
          <p14:tracePt t="35505" x="596900" y="3079750"/>
          <p14:tracePt t="35521" x="438150" y="2990850"/>
          <p14:tracePt t="35539" x="400050" y="2959100"/>
          <p14:tracePt t="35555" x="381000" y="2946400"/>
          <p14:tracePt t="35592" x="374650" y="2940050"/>
          <p14:tracePt t="35600" x="374650" y="2933700"/>
          <p14:tracePt t="35609" x="368300" y="2927350"/>
          <p14:tracePt t="35622" x="368300" y="2901950"/>
          <p14:tracePt t="35639" x="368300" y="2870200"/>
          <p14:tracePt t="35655" x="393700" y="2825750"/>
          <p14:tracePt t="35672" x="450850" y="2768600"/>
          <p14:tracePt t="35688" x="520700" y="2717800"/>
          <p14:tracePt t="35706" x="622300" y="2660650"/>
          <p14:tracePt t="35722" x="793750" y="2616200"/>
          <p14:tracePt t="35739" x="996950" y="2571750"/>
          <p14:tracePt t="35755" x="1314450" y="2520950"/>
          <p14:tracePt t="35772" x="1530350" y="2501900"/>
          <p14:tracePt t="35789" x="1758950" y="2501900"/>
          <p14:tracePt t="35805" x="2006600" y="2501900"/>
          <p14:tracePt t="35822" x="2254250" y="2501900"/>
          <p14:tracePt t="35839" x="2482850" y="2501900"/>
          <p14:tracePt t="35855" x="2819400" y="2501900"/>
          <p14:tracePt t="35872" x="3041650" y="2559050"/>
          <p14:tracePt t="35889" x="3270250" y="2603500"/>
          <p14:tracePt t="35905" x="3454400" y="2641600"/>
          <p14:tracePt t="35922" x="3632200" y="2673350"/>
          <p14:tracePt t="35939" x="3765550" y="2705100"/>
          <p14:tracePt t="35955" x="3911600" y="2755900"/>
          <p14:tracePt t="35973" x="3975100" y="2800350"/>
          <p14:tracePt t="35989" x="4025900" y="2825750"/>
          <p14:tracePt t="36006" x="4057650" y="2851150"/>
          <p14:tracePt t="36022" x="4089400" y="2863850"/>
          <p14:tracePt t="36039" x="4133850" y="2895600"/>
          <p14:tracePt t="36056" x="4184650" y="2946400"/>
          <p14:tracePt t="36073" x="4248150" y="3022600"/>
          <p14:tracePt t="36089" x="4286250" y="3067050"/>
          <p14:tracePt t="36089" x="4292600" y="3079750"/>
          <p14:tracePt t="36106" x="4305300" y="3117850"/>
          <p14:tracePt t="36123" x="4311650" y="3168650"/>
          <p14:tracePt t="36139" x="4311650" y="3232150"/>
          <p14:tracePt t="36156" x="4311650" y="3302000"/>
          <p14:tracePt t="36173" x="4292600" y="3397250"/>
          <p14:tracePt t="36189" x="4267200" y="3486150"/>
          <p14:tracePt t="36206" x="4197350" y="3613150"/>
          <p14:tracePt t="36223" x="4121150" y="3683000"/>
          <p14:tracePt t="36239" x="3981450" y="3759200"/>
          <p14:tracePt t="36256" x="3841750" y="3822700"/>
          <p14:tracePt t="36273" x="3721100" y="3854450"/>
          <p14:tracePt t="36289" x="3575050" y="3879850"/>
          <p14:tracePt t="36306" x="3397250" y="3911600"/>
          <p14:tracePt t="36323" x="3073400" y="3911600"/>
          <p14:tracePt t="36340" x="2851150" y="3911600"/>
          <p14:tracePt t="36356" x="2578100" y="3886200"/>
          <p14:tracePt t="36374" x="2266950" y="3848100"/>
          <p14:tracePt t="36390" x="1924050" y="3790950"/>
          <p14:tracePt t="36406" x="1619250" y="3759200"/>
          <p14:tracePt t="36423" x="1371600" y="3721100"/>
          <p14:tracePt t="36440" x="1162050" y="3689350"/>
          <p14:tracePt t="36457" x="1066800" y="3663950"/>
          <p14:tracePt t="36473" x="1028700" y="3638550"/>
          <p14:tracePt t="36490" x="996950" y="3606800"/>
          <p14:tracePt t="36507" x="965200" y="3581400"/>
          <p14:tracePt t="36523" x="952500" y="3568700"/>
          <p14:tracePt t="36523" x="952500" y="3562350"/>
          <p14:tracePt t="36540" x="939800" y="3549650"/>
          <p14:tracePt t="36556" x="920750" y="3524250"/>
          <p14:tracePt t="36574" x="901700" y="3498850"/>
          <p14:tracePt t="36590" x="889000" y="3454400"/>
          <p14:tracePt t="36607" x="876300" y="3403600"/>
          <p14:tracePt t="36623" x="850900" y="3340100"/>
          <p14:tracePt t="36640" x="825500" y="3289300"/>
          <p14:tracePt t="36657" x="812800" y="3232150"/>
          <p14:tracePt t="36673" x="806450" y="3194050"/>
          <p14:tracePt t="36690" x="806450" y="3168650"/>
          <p14:tracePt t="36707" x="806450" y="3155950"/>
          <p14:tracePt t="36723" x="806450" y="3143250"/>
          <p14:tracePt t="36740" x="806450" y="3124200"/>
          <p14:tracePt t="36757" x="825500" y="3092450"/>
          <p14:tracePt t="36773" x="857250" y="3035300"/>
          <p14:tracePt t="36790" x="933450" y="2990850"/>
          <p14:tracePt t="36808" x="1035050" y="2933700"/>
          <p14:tracePt t="36824" x="1162050" y="2895600"/>
          <p14:tracePt t="36840" x="1295400" y="2851150"/>
          <p14:tracePt t="36857" x="1435100" y="2806700"/>
          <p14:tracePt t="36874" x="1600200" y="2774950"/>
          <p14:tracePt t="36891" x="1695450" y="2762250"/>
          <p14:tracePt t="36907" x="1771650" y="2762250"/>
          <p14:tracePt t="36924" x="1828800" y="2762250"/>
          <p14:tracePt t="36941" x="1936750" y="2762250"/>
          <p14:tracePt t="36957" x="2032000" y="2762250"/>
          <p14:tracePt t="36974" x="2146300" y="2774950"/>
          <p14:tracePt t="36991" x="2279650" y="2813050"/>
          <p14:tracePt t="37007" x="2508250" y="2889250"/>
          <p14:tracePt t="37024" x="2705100" y="2940050"/>
          <p14:tracePt t="37042" x="2882900" y="2997200"/>
          <p14:tracePt t="37058" x="3035300" y="3041650"/>
          <p14:tracePt t="37074" x="3130550" y="3073400"/>
          <p14:tracePt t="37091" x="3225800" y="3092450"/>
          <p14:tracePt t="37107" x="3327400" y="3143250"/>
          <p14:tracePt t="37124" x="3371850" y="3168650"/>
          <p14:tracePt t="37141" x="3441700" y="3213100"/>
          <p14:tracePt t="37158" x="3524250" y="3270250"/>
          <p14:tracePt t="37174" x="3568700" y="3314700"/>
          <p14:tracePt t="37191" x="3600450" y="3346450"/>
          <p14:tracePt t="37208" x="3625850" y="3384550"/>
          <p14:tracePt t="37224" x="3638550" y="3416300"/>
          <p14:tracePt t="37241" x="3644900" y="3435350"/>
          <p14:tracePt t="37258" x="3651250" y="3460750"/>
          <p14:tracePt t="37275" x="3651250" y="3486150"/>
          <p14:tracePt t="37291" x="3651250" y="3530600"/>
          <p14:tracePt t="37309" x="3651250" y="3562350"/>
          <p14:tracePt t="37325" x="3644900" y="3594100"/>
          <p14:tracePt t="37341" x="3638550" y="3606800"/>
          <p14:tracePt t="37341" x="3625850" y="3613150"/>
          <p14:tracePt t="37358" x="3594100" y="3644900"/>
          <p14:tracePt t="37374" x="3549650" y="3670300"/>
          <p14:tracePt t="37392" x="3473450" y="3695700"/>
          <p14:tracePt t="37408" x="3390900" y="3708400"/>
          <p14:tracePt t="37425" x="3289300" y="3721100"/>
          <p14:tracePt t="37441" x="3060700" y="3702050"/>
          <p14:tracePt t="37459" x="2908300" y="3676650"/>
          <p14:tracePt t="37475" x="2800350" y="3644900"/>
          <p14:tracePt t="37491" x="2698750" y="3613150"/>
          <p14:tracePt t="37510" x="2622550" y="3581400"/>
          <p14:tracePt t="37525" x="2578100" y="3556000"/>
          <p14:tracePt t="37542" x="2527300" y="3517900"/>
          <p14:tracePt t="37558" x="2463800" y="3473450"/>
          <p14:tracePt t="37575" x="2438400" y="3454400"/>
          <p14:tracePt t="37592" x="2432050" y="3448050"/>
          <p14:tracePt t="37660" x="2432050" y="3441700"/>
          <p14:tracePt t="37676" x="2425700" y="3441700"/>
          <p14:tracePt t="37692" x="2425700" y="3429000"/>
          <p14:tracePt t="37706" x="2425700" y="3409950"/>
          <p14:tracePt t="37718" x="2425700" y="3403600"/>
          <p14:tracePt t="37725" x="2425700" y="3384550"/>
          <p14:tracePt t="37725" x="2425700" y="3352800"/>
          <p14:tracePt t="37742" x="2432050" y="3321050"/>
          <p14:tracePt t="37758" x="2438400" y="3289300"/>
          <p14:tracePt t="37776" x="2444750" y="3276600"/>
          <p14:tracePt t="37792" x="2463800" y="3270250"/>
          <p14:tracePt t="37809" x="2463800" y="3263900"/>
          <p14:tracePt t="37825" x="2470150" y="3257550"/>
          <p14:tracePt t="37842" x="2476500" y="3251200"/>
          <p14:tracePt t="37859" x="2482850" y="3251200"/>
          <p14:tracePt t="37875" x="2495550" y="3251200"/>
          <p14:tracePt t="37892" x="2520950" y="3244850"/>
          <p14:tracePt t="37909" x="2565400" y="3244850"/>
          <p14:tracePt t="37926" x="2609850" y="3244850"/>
          <p14:tracePt t="37942" x="2647950" y="3244850"/>
          <p14:tracePt t="37959" x="2692400" y="3251200"/>
          <p14:tracePt t="37975" x="2736850" y="3257550"/>
          <p14:tracePt t="37992" x="2762250" y="3263900"/>
          <p14:tracePt t="38010" x="2781300" y="3263900"/>
          <p14:tracePt t="38026" x="2813050" y="3263900"/>
          <p14:tracePt t="38042" x="2832100" y="3263900"/>
          <p14:tracePt t="38059" x="2844800" y="3270250"/>
          <p14:tracePt t="38076" x="2857500" y="3270250"/>
          <p14:tracePt t="38092" x="2857500" y="3276600"/>
          <p14:tracePt t="38109" x="2863850" y="3282950"/>
          <p14:tracePt t="38126" x="2876550" y="3282950"/>
          <p14:tracePt t="38220" x="2882900" y="3282950"/>
          <p14:tracePt t="38228" x="2895600" y="3282950"/>
          <p14:tracePt t="38235" x="2901950" y="3282950"/>
          <p14:tracePt t="38243" x="2927350" y="3282950"/>
          <p14:tracePt t="38243" x="2952750" y="3289300"/>
          <p14:tracePt t="38260" x="2978150" y="3289300"/>
          <p14:tracePt t="38276" x="3009900" y="3289300"/>
          <p14:tracePt t="38293" x="3028950" y="3295650"/>
          <p14:tracePt t="38309" x="3054350" y="3295650"/>
          <p14:tracePt t="38326" x="3105150" y="3295650"/>
          <p14:tracePt t="38344" x="3155950" y="3295650"/>
          <p14:tracePt t="38360" x="3219450" y="3295650"/>
          <p14:tracePt t="38376" x="3238500" y="3302000"/>
          <p14:tracePt t="38393" x="3276600" y="3302000"/>
          <p14:tracePt t="38410" x="3302000" y="3302000"/>
          <p14:tracePt t="38426" x="3346450" y="3308350"/>
          <p14:tracePt t="38443" x="3403600" y="3308350"/>
          <p14:tracePt t="38459" x="3460750" y="3308350"/>
          <p14:tracePt t="38476" x="3517900" y="3314700"/>
          <p14:tracePt t="38493" x="3568700" y="3321050"/>
          <p14:tracePt t="38510" x="3632200" y="3321050"/>
          <p14:tracePt t="38527" x="3689350" y="3327400"/>
          <p14:tracePt t="38542" x="3746500" y="3333750"/>
          <p14:tracePt t="38559" x="3778250" y="3333750"/>
          <p14:tracePt t="38576" x="3790950" y="3333750"/>
          <p14:tracePt t="38593" x="3797300" y="3333750"/>
          <p14:tracePt t="38979" x="0" y="0"/>
        </p14:tracePtLst>
        <p14:tracePtLst>
          <p14:tracePt t="41020" x="4013200" y="3702050"/>
          <p14:tracePt t="41168" x="4013200" y="3683000"/>
          <p14:tracePt t="41176" x="4013200" y="3638550"/>
          <p14:tracePt t="41184" x="4013200" y="3581400"/>
          <p14:tracePt t="41198" x="4013200" y="3568700"/>
          <p14:tracePt t="41206" x="4013200" y="3556000"/>
          <p14:tracePt t="41222" x="4013200" y="3543300"/>
          <p14:tracePt t="41231" x="4013200" y="3530600"/>
          <p14:tracePt t="41252" x="4013200" y="3517900"/>
          <p14:tracePt t="41268" x="4013200" y="3505200"/>
          <p14:tracePt t="41354" x="4006850" y="3486150"/>
          <p14:tracePt t="41362" x="4006850" y="3467100"/>
          <p14:tracePt t="41370" x="4000500" y="3454400"/>
          <p14:tracePt t="41378" x="3994150" y="3448050"/>
          <p14:tracePt t="41386" x="3987800" y="3435350"/>
          <p14:tracePt t="41402" x="3981450" y="3435350"/>
          <p14:tracePt t="41415" x="3968750" y="3429000"/>
          <p14:tracePt t="41415" x="3962400" y="3422650"/>
          <p14:tracePt t="41432" x="3949700" y="3416300"/>
          <p14:tracePt t="41448" x="3911600" y="3397250"/>
          <p14:tracePt t="41465" x="3841750" y="3365500"/>
          <p14:tracePt t="41481" x="3721100" y="3333750"/>
          <p14:tracePt t="41498" x="3594100" y="3302000"/>
          <p14:tracePt t="41515" x="3473450" y="3282950"/>
          <p14:tracePt t="41515" x="3403600" y="3276600"/>
          <p14:tracePt t="41532" x="3295650" y="3270250"/>
          <p14:tracePt t="41548" x="3143250" y="3244850"/>
          <p14:tracePt t="41566" x="3041650" y="3225800"/>
          <p14:tracePt t="41582" x="2946400" y="3200400"/>
          <p14:tracePt t="41598" x="2832100" y="3168650"/>
          <p14:tracePt t="41615" x="2698750" y="3155950"/>
          <p14:tracePt t="41631" x="2552700" y="3130550"/>
          <p14:tracePt t="41648" x="2444750" y="3111500"/>
          <p14:tracePt t="41665" x="2286000" y="3098800"/>
          <p14:tracePt t="41682" x="2197100" y="3098800"/>
          <p14:tracePt t="41698" x="2038350" y="3098800"/>
          <p14:tracePt t="41715" x="1873250" y="3086100"/>
          <p14:tracePt t="41732" x="1746250" y="3086100"/>
          <p14:tracePt t="41748" x="1581150" y="3086100"/>
          <p14:tracePt t="41765" x="1371600" y="3092450"/>
          <p14:tracePt t="41782" x="1263650" y="3105150"/>
          <p14:tracePt t="41798" x="1130300" y="3111500"/>
          <p14:tracePt t="41816" x="958850" y="3130550"/>
          <p14:tracePt t="41832" x="812800" y="3136900"/>
          <p14:tracePt t="41848" x="673100" y="3155950"/>
          <p14:tracePt t="41865" x="514350" y="3181350"/>
          <p14:tracePt t="41882" x="412750" y="3194050"/>
          <p14:tracePt t="41899" x="323850" y="3232150"/>
          <p14:tracePt t="41916" x="260350" y="3270250"/>
          <p14:tracePt t="41932" x="215900" y="3308350"/>
          <p14:tracePt t="41949" x="203200" y="3346450"/>
          <p14:tracePt t="41966" x="190500" y="3365500"/>
          <p14:tracePt t="41982" x="190500" y="3378200"/>
          <p14:tracePt t="41999" x="190500" y="3409950"/>
          <p14:tracePt t="42015" x="215900" y="3435350"/>
          <p14:tracePt t="42032" x="241300" y="3479800"/>
          <p14:tracePt t="42049" x="260350" y="3511550"/>
          <p14:tracePt t="42066" x="273050" y="3536950"/>
          <p14:tracePt t="42082" x="298450" y="3562350"/>
          <p14:tracePt t="42099" x="330200" y="3575050"/>
          <p14:tracePt t="42116" x="425450" y="3619500"/>
          <p14:tracePt t="42133" x="539750" y="3651250"/>
          <p14:tracePt t="42149" x="673100" y="3676650"/>
          <p14:tracePt t="42166" x="806450" y="3702050"/>
          <p14:tracePt t="42183" x="939800" y="3721100"/>
          <p14:tracePt t="42199" x="1060450" y="3733800"/>
          <p14:tracePt t="42215" x="1263650" y="3759200"/>
          <p14:tracePt t="42233" x="1403350" y="3765550"/>
          <p14:tracePt t="42249" x="1524000" y="3778250"/>
          <p14:tracePt t="42266" x="1701800" y="3797300"/>
          <p14:tracePt t="42283" x="1898650" y="3810000"/>
          <p14:tracePt t="42299" x="2051050" y="3822700"/>
          <p14:tracePt t="42317" x="2165350" y="3822700"/>
          <p14:tracePt t="42333" x="2228850" y="3822700"/>
          <p14:tracePt t="42349" x="2279650" y="3822700"/>
          <p14:tracePt t="42366" x="2336800" y="3829050"/>
          <p14:tracePt t="42383" x="2393950" y="3829050"/>
          <p14:tracePt t="42399" x="2457450" y="3835400"/>
          <p14:tracePt t="42417" x="2565400" y="3835400"/>
          <p14:tracePt t="42433" x="2673350" y="3835400"/>
          <p14:tracePt t="42450" x="2946400" y="3841750"/>
          <p14:tracePt t="42467" x="3149600" y="3841750"/>
          <p14:tracePt t="42483" x="3282950" y="3822700"/>
          <p14:tracePt t="42500" x="3359150" y="3816350"/>
          <p14:tracePt t="42518" x="3403600" y="3816350"/>
          <p14:tracePt t="42533" x="3409950" y="3810000"/>
          <p14:tracePt t="42550" x="3416300" y="3810000"/>
          <p14:tracePt t="43031" x="0" y="0"/>
        </p14:tracePtLst>
        <p14:tracePtLst>
          <p14:tracePt t="50614" x="4191000" y="4229100"/>
          <p14:tracePt t="50724" x="4203700" y="4229100"/>
          <p14:tracePt t="50734" x="4267200" y="4229100"/>
          <p14:tracePt t="50748" x="4406900" y="4171950"/>
          <p14:tracePt t="50764" x="4514850" y="4114800"/>
          <p14:tracePt t="50780" x="4603750" y="4057650"/>
          <p14:tracePt t="50796" x="4622800" y="4032250"/>
          <p14:tracePt t="50814" x="4686300" y="3987800"/>
          <p14:tracePt t="50818" x="4743450" y="3949700"/>
          <p14:tracePt t="50831" x="4762500" y="3937000"/>
          <p14:tracePt t="50850" x="4768850" y="3937000"/>
          <p14:tracePt t="51060" x="4743450" y="3930650"/>
          <p14:tracePt t="51075" x="4667250" y="3898900"/>
          <p14:tracePt t="51084" x="4622800" y="3873500"/>
          <p14:tracePt t="51085" x="4495800" y="3816350"/>
          <p14:tracePt t="51106" x="4368800" y="3759200"/>
          <p14:tracePt t="51115" x="4279900" y="3727450"/>
          <p14:tracePt t="51131" x="4184650" y="3676650"/>
          <p14:tracePt t="51148" x="4083050" y="3644900"/>
          <p14:tracePt t="51165" x="3956050" y="3606800"/>
          <p14:tracePt t="51181" x="3822700" y="3581400"/>
          <p14:tracePt t="51198" x="3657600" y="3543300"/>
          <p14:tracePt t="51215" x="3359150" y="3479800"/>
          <p14:tracePt t="51232" x="3149600" y="3435350"/>
          <p14:tracePt t="51248" x="2978150" y="3422650"/>
          <p14:tracePt t="51265" x="2876550" y="3409950"/>
          <p14:tracePt t="51281" x="2768600" y="3403600"/>
          <p14:tracePt t="51298" x="2622550" y="3397250"/>
          <p14:tracePt t="51315" x="2374900" y="3378200"/>
          <p14:tracePt t="51332" x="2235200" y="3378200"/>
          <p14:tracePt t="51349" x="2063750" y="3378200"/>
          <p14:tracePt t="51365" x="1917700" y="3371850"/>
          <p14:tracePt t="51383" x="1778000" y="3371850"/>
          <p14:tracePt t="51398" x="1701800" y="3371850"/>
          <p14:tracePt t="51415" x="1524000" y="3371850"/>
          <p14:tracePt t="51432" x="1371600" y="3390900"/>
          <p14:tracePt t="51449" x="1244600" y="3416300"/>
          <p14:tracePt t="51465" x="1111250" y="3448050"/>
          <p14:tracePt t="51482" x="958850" y="3498850"/>
          <p14:tracePt t="51499" x="819150" y="3549650"/>
          <p14:tracePt t="51515" x="641350" y="3613150"/>
          <p14:tracePt t="51532" x="501650" y="3663950"/>
          <p14:tracePt t="51550" x="342900" y="3765550"/>
          <p14:tracePt t="51566" x="184150" y="3860800"/>
          <p14:tracePt t="51582" x="107950" y="3917950"/>
          <p14:tracePt t="51599" x="12700" y="3962400"/>
          <p14:tracePt t="51616" x="0" y="4013200"/>
          <p14:tracePt t="51632" x="0" y="4032250"/>
          <p14:tracePt t="51649" x="0" y="4044950"/>
          <p14:tracePt t="51666" x="0" y="4064000"/>
          <p14:tracePt t="51683" x="0" y="4083050"/>
          <p14:tracePt t="51699" x="0" y="4095750"/>
          <p14:tracePt t="51716" x="6350" y="4133850"/>
          <p14:tracePt t="51732" x="31750" y="4184650"/>
          <p14:tracePt t="51749" x="69850" y="4248150"/>
          <p14:tracePt t="51766" x="196850" y="4343400"/>
          <p14:tracePt t="51783" x="323850" y="4419600"/>
          <p14:tracePt t="51799" x="400050" y="4457700"/>
          <p14:tracePt t="51816" x="450850" y="4476750"/>
          <p14:tracePt t="51833" x="520700" y="4489450"/>
          <p14:tracePt t="51849" x="590550" y="4508500"/>
          <p14:tracePt t="51866" x="673100" y="4521200"/>
          <p14:tracePt t="51882" x="774700" y="4533900"/>
          <p14:tracePt t="51899" x="901700" y="4546600"/>
          <p14:tracePt t="51916" x="1009650" y="4552950"/>
          <p14:tracePt t="51933" x="1098550" y="4559300"/>
          <p14:tracePt t="51949" x="1155700" y="4559300"/>
          <p14:tracePt t="51966" x="1181100" y="4559300"/>
          <p14:tracePt t="51983" x="1187450" y="4559300"/>
          <p14:tracePt t="51999" x="1200150" y="4559300"/>
          <p14:tracePt t="52016" x="1244600" y="4559300"/>
          <p14:tracePt t="52033" x="1289050" y="4559300"/>
          <p14:tracePt t="52049" x="1308100" y="4552950"/>
          <p14:tracePt t="52066" x="1314450" y="4552950"/>
          <p14:tracePt t="52148" x="1320800" y="4552950"/>
          <p14:tracePt t="52164" x="1320800" y="4546600"/>
          <p14:tracePt t="52172" x="1327150" y="4546600"/>
          <p14:tracePt t="52210" x="1333500" y="4546600"/>
          <p14:tracePt t="52226" x="1339850" y="4546600"/>
          <p14:tracePt t="52234" x="1358900" y="4546600"/>
          <p14:tracePt t="52250" x="1365250" y="4546600"/>
          <p14:tracePt t="52266" x="1416050" y="4546600"/>
          <p14:tracePt t="52267" x="1473200" y="4533900"/>
          <p14:tracePt t="52283" x="1536700" y="4533900"/>
          <p14:tracePt t="52300" x="1612900" y="4527550"/>
          <p14:tracePt t="52317" x="1651000" y="4527550"/>
          <p14:tracePt t="52334" x="1670050" y="4527550"/>
          <p14:tracePt t="52786" x="1689100" y="4527550"/>
          <p14:tracePt t="52794" x="1727200" y="4527550"/>
          <p14:tracePt t="52802" x="1784350" y="4527550"/>
          <p14:tracePt t="52802" x="1822450" y="4521200"/>
          <p14:tracePt t="52808" x="1854200" y="4514850"/>
          <p14:tracePt t="52817" x="1930400" y="4514850"/>
          <p14:tracePt t="52834" x="1974850" y="4508500"/>
          <p14:tracePt t="52851" x="2025650" y="4502150"/>
          <p14:tracePt t="52868" x="2063750" y="4502150"/>
          <p14:tracePt t="52884" x="2082800" y="4502150"/>
          <p14:tracePt t="52918" x="2089150" y="4502150"/>
          <p14:tracePt t="52919" x="2101850" y="4502150"/>
          <p14:tracePt t="52934" x="2114550" y="4495800"/>
          <p14:tracePt t="52951" x="2178050" y="4489450"/>
          <p14:tracePt t="52968" x="2279650" y="4483100"/>
          <p14:tracePt t="52984" x="2393950" y="4470400"/>
          <p14:tracePt t="53001" x="2470150" y="4457700"/>
          <p14:tracePt t="53019" x="2520950" y="4457700"/>
          <p14:tracePt t="53035" x="2590800" y="4451350"/>
          <p14:tracePt t="53051" x="2711450" y="4451350"/>
          <p14:tracePt t="53068" x="2813050" y="4445000"/>
          <p14:tracePt t="53085" x="2895600" y="4445000"/>
          <p14:tracePt t="53101" x="2946400" y="4445000"/>
          <p14:tracePt t="53118" x="2965450" y="4438650"/>
          <p14:tracePt t="53135" x="2971800" y="4438650"/>
          <p14:tracePt t="53151" x="2990850" y="4438650"/>
          <p14:tracePt t="53168" x="3003550" y="4438650"/>
          <p14:tracePt t="53185" x="3016250" y="4438650"/>
          <p14:tracePt t="53201" x="3041650" y="4438650"/>
          <p14:tracePt t="53218" x="3092450" y="4438650"/>
          <p14:tracePt t="53235" x="3143250" y="4445000"/>
          <p14:tracePt t="53251" x="3257550" y="4451350"/>
          <p14:tracePt t="53268" x="3359150" y="4464050"/>
          <p14:tracePt t="53285" x="3460750" y="4483100"/>
          <p14:tracePt t="53302" x="3492500" y="4489450"/>
          <p14:tracePt t="53318" x="3505200" y="4489450"/>
          <p14:tracePt t="53500" x="3511550" y="4489450"/>
          <p14:tracePt t="53511" x="3530600" y="4489450"/>
          <p14:tracePt t="53512" x="3575050" y="4489450"/>
          <p14:tracePt t="53519" x="3663950" y="4495800"/>
          <p14:tracePt t="53535" x="3765550" y="4502150"/>
          <p14:tracePt t="53552" x="3810000" y="4502150"/>
          <p14:tracePt t="53569" x="3848100" y="4508500"/>
          <p14:tracePt t="53585" x="3905250" y="4508500"/>
          <p14:tracePt t="53602" x="3975100" y="4508500"/>
          <p14:tracePt t="53619" x="4032250" y="4508500"/>
          <p14:tracePt t="53636" x="4076700" y="4508500"/>
          <p14:tracePt t="53652" x="4114800" y="4508500"/>
          <p14:tracePt t="53669" x="4140200" y="4502150"/>
          <p14:tracePt t="53685" x="4159250" y="4502150"/>
          <p14:tracePt t="53702" x="4191000" y="4502150"/>
          <p14:tracePt t="53719" x="4273550" y="4502150"/>
          <p14:tracePt t="53736" x="4330700" y="4502150"/>
          <p14:tracePt t="53752" x="4368800" y="4502150"/>
          <p14:tracePt t="53769" x="4375150" y="4502150"/>
          <p14:tracePt t="54084" x="0" y="0"/>
        </p14:tracePtLst>
        <p14:tracePtLst>
          <p14:tracePt t="74949" x="4711700" y="6083300"/>
          <p14:tracePt t="74957" x="4654550" y="6038850"/>
          <p14:tracePt t="74965" x="4584700" y="6013450"/>
          <p14:tracePt t="74973" x="4457700" y="5956300"/>
          <p14:tracePt t="74989" x="4349750" y="5905500"/>
          <p14:tracePt t="75003" x="4311650" y="5886450"/>
          <p14:tracePt t="75011" x="4248150" y="5854700"/>
          <p14:tracePt t="75027" x="4222750" y="5842000"/>
          <p14:tracePt t="75039" x="4197350" y="5835650"/>
          <p14:tracePt t="75059" x="4133850" y="5803900"/>
          <p14:tracePt t="75073" x="3949700" y="5740400"/>
          <p14:tracePt t="75091" x="3784600" y="5676900"/>
          <p14:tracePt t="75113" x="3638550" y="5626100"/>
          <p14:tracePt t="75129" x="3511550" y="5600700"/>
          <p14:tracePt t="75143" x="3390900" y="5568950"/>
          <p14:tracePt t="75159" x="3289300" y="5543550"/>
          <p14:tracePt t="75175" x="3143250" y="5499100"/>
          <p14:tracePt t="75191" x="2971800" y="5441950"/>
          <p14:tracePt t="75207" x="2743200" y="5327650"/>
          <p14:tracePt t="75229" x="2616200" y="5264150"/>
          <p14:tracePt t="75245" x="2470150" y="5213350"/>
          <p14:tracePt t="75261" x="2324100" y="5143500"/>
          <p14:tracePt t="75277" x="2165350" y="5073650"/>
          <p14:tracePt t="75291" x="1993900" y="5029200"/>
          <p14:tracePt t="75307" x="1797050" y="4997450"/>
          <p14:tracePt t="75325" x="1663700" y="4991100"/>
          <p14:tracePt t="75342" x="1504950" y="4991100"/>
          <p14:tracePt t="75356" x="1327150" y="4991100"/>
          <p14:tracePt t="75373" x="1200150" y="4991100"/>
          <p14:tracePt t="75390" x="1079500" y="4991100"/>
          <p14:tracePt t="75407" x="920750" y="5003800"/>
          <p14:tracePt t="75423" x="762000" y="5016500"/>
          <p14:tracePt t="75440" x="641350" y="5016500"/>
          <p14:tracePt t="75456" x="546100" y="5022850"/>
          <p14:tracePt t="75473" x="476250" y="5035550"/>
          <p14:tracePt t="75490" x="406400" y="5054600"/>
          <p14:tracePt t="75506" x="355600" y="5073650"/>
          <p14:tracePt t="75523" x="298450" y="5111750"/>
          <p14:tracePt t="75540" x="234950" y="5175250"/>
          <p14:tracePt t="75557" x="184150" y="5251450"/>
          <p14:tracePt t="75573" x="146050" y="5346700"/>
          <p14:tracePt t="75590" x="127000" y="5448300"/>
          <p14:tracePt t="75607" x="127000" y="5537200"/>
          <p14:tracePt t="75624" x="120650" y="5613400"/>
          <p14:tracePt t="75640" x="120650" y="5740400"/>
          <p14:tracePt t="75657" x="114300" y="5848350"/>
          <p14:tracePt t="75674" x="139700" y="5962650"/>
          <p14:tracePt t="75690" x="177800" y="6070600"/>
          <p14:tracePt t="75707" x="203200" y="6140450"/>
          <p14:tracePt t="75723" x="222250" y="6184900"/>
          <p14:tracePt t="75740" x="285750" y="6267450"/>
          <p14:tracePt t="75757" x="330200" y="6337300"/>
          <p14:tracePt t="75774" x="381000" y="6400800"/>
          <p14:tracePt t="75791" x="412750" y="6432550"/>
          <p14:tracePt t="75807" x="419100" y="6445250"/>
          <p14:tracePt t="75824" x="431800" y="6445250"/>
          <p14:tracePt t="75840" x="438150" y="6445250"/>
          <p14:tracePt t="75857" x="457200" y="6457950"/>
          <p14:tracePt t="75874" x="488950" y="6464300"/>
          <p14:tracePt t="75874" x="508000" y="6470650"/>
          <p14:tracePt t="75891" x="558800" y="6477000"/>
          <p14:tracePt t="75907" x="641350" y="6489700"/>
          <p14:tracePt t="75924" x="749300" y="6508750"/>
          <p14:tracePt t="75941" x="927100" y="6515100"/>
          <p14:tracePt t="75957" x="1098550" y="6534150"/>
          <p14:tracePt t="75974" x="1377950" y="6534150"/>
          <p14:tracePt t="75991" x="1530350" y="6534150"/>
          <p14:tracePt t="76007" x="1727200" y="6534150"/>
          <p14:tracePt t="76024" x="1974850" y="6540500"/>
          <p14:tracePt t="76041" x="2203450" y="6553200"/>
          <p14:tracePt t="76059" x="2400300" y="6559550"/>
          <p14:tracePt t="76075" x="2597150" y="6584950"/>
          <p14:tracePt t="76091" x="2882900" y="6642100"/>
          <p14:tracePt t="76107" x="3187700" y="6692900"/>
          <p14:tracePt t="76124" x="3524250" y="6737350"/>
          <p14:tracePt t="76141" x="3854450" y="6737350"/>
          <p14:tracePt t="76158" x="4216400" y="6731000"/>
          <p14:tracePt t="76174" x="4641850" y="6718300"/>
          <p14:tracePt t="76191" x="5149850" y="6718300"/>
          <p14:tracePt t="76208" x="5835650" y="6775450"/>
          <p14:tracePt t="76225" x="6108700" y="6775450"/>
          <p14:tracePt t="76241" x="6280150" y="6775450"/>
          <p14:tracePt t="76258" x="6375400" y="6750050"/>
          <p14:tracePt t="76275" x="6445250" y="6731000"/>
          <p14:tracePt t="76291" x="6502400" y="6692900"/>
          <p14:tracePt t="76308" x="6578600" y="6546850"/>
          <p14:tracePt t="76326" x="6623050" y="6337300"/>
          <p14:tracePt t="76341" x="6661150" y="6076950"/>
          <p14:tracePt t="76358" x="6699250" y="5842000"/>
          <p14:tracePt t="76375" x="6699250" y="5638800"/>
          <p14:tracePt t="76392" x="6692900" y="5505450"/>
          <p14:tracePt t="76408" x="6667500" y="5365750"/>
          <p14:tracePt t="76425" x="6642100" y="5219700"/>
          <p14:tracePt t="76441" x="6546850" y="5035550"/>
          <p14:tracePt t="76459" x="6470650" y="4933950"/>
          <p14:tracePt t="76475" x="6375400" y="4851400"/>
          <p14:tracePt t="76492" x="6286500" y="4781550"/>
          <p14:tracePt t="76508" x="6165850" y="4692650"/>
          <p14:tracePt t="76525" x="5994400" y="4578350"/>
          <p14:tracePt t="76542" x="5740400" y="4445000"/>
          <p14:tracePt t="76558" x="5435600" y="4368800"/>
          <p14:tracePt t="76576" x="5162550" y="4349750"/>
          <p14:tracePt t="76592" x="4864100" y="4337050"/>
          <p14:tracePt t="76608" x="4610100" y="4330700"/>
          <p14:tracePt t="76625" x="4210050" y="4330700"/>
          <p14:tracePt t="76642" x="3854450" y="4368800"/>
          <p14:tracePt t="76659" x="3384550" y="4470400"/>
          <p14:tracePt t="76676" x="3155950" y="4546600"/>
          <p14:tracePt t="76692" x="2838450" y="4648200"/>
          <p14:tracePt t="76709" x="2622550" y="4730750"/>
          <p14:tracePt t="76725" x="2432050" y="4794250"/>
          <p14:tracePt t="76742" x="2266950" y="4851400"/>
          <p14:tracePt t="76759" x="2139950" y="4902200"/>
          <p14:tracePt t="76775" x="2006600" y="4940300"/>
          <p14:tracePt t="76792" x="1873250" y="4978400"/>
          <p14:tracePt t="76809" x="1822450" y="5003800"/>
          <p14:tracePt t="76825" x="1746250" y="5041900"/>
          <p14:tracePt t="76842" x="1663700" y="5086350"/>
          <p14:tracePt t="76859" x="1587500" y="5124450"/>
          <p14:tracePt t="76876" x="1517650" y="5149850"/>
          <p14:tracePt t="76892" x="1447800" y="5175250"/>
          <p14:tracePt t="76909" x="1371600" y="5194300"/>
          <p14:tracePt t="76926" x="1320800" y="5213350"/>
          <p14:tracePt t="76942" x="1276350" y="5232400"/>
          <p14:tracePt t="76959" x="1231900" y="5257800"/>
          <p14:tracePt t="76976" x="1168400" y="5302250"/>
          <p14:tracePt t="76993" x="1022350" y="5384800"/>
          <p14:tracePt t="77009" x="946150" y="5441950"/>
          <p14:tracePt t="77026" x="908050" y="5473700"/>
          <p14:tracePt t="77043" x="882650" y="5511800"/>
          <p14:tracePt t="77059" x="863600" y="5543550"/>
          <p14:tracePt t="77076" x="850900" y="5562600"/>
          <p14:tracePt t="77092" x="844550" y="5594350"/>
          <p14:tracePt t="77109" x="831850" y="5626100"/>
          <p14:tracePt t="77126" x="831850" y="5683250"/>
          <p14:tracePt t="77143" x="838200" y="5740400"/>
          <p14:tracePt t="77159" x="844550" y="5784850"/>
          <p14:tracePt t="77176" x="850900" y="5848350"/>
          <p14:tracePt t="77193" x="857250" y="5886450"/>
          <p14:tracePt t="77209" x="869950" y="5937250"/>
          <p14:tracePt t="77226" x="927100" y="6038850"/>
          <p14:tracePt t="77243" x="990600" y="6108700"/>
          <p14:tracePt t="77261" x="1041400" y="6146800"/>
          <p14:tracePt t="77276" x="1085850" y="6184900"/>
          <p14:tracePt t="77293" x="1117600" y="6210300"/>
          <p14:tracePt t="77310" x="1155700" y="6242050"/>
          <p14:tracePt t="77326" x="1225550" y="6286500"/>
          <p14:tracePt t="77343" x="1365250" y="6369050"/>
          <p14:tracePt t="77360" x="1504950" y="6419850"/>
          <p14:tracePt t="77376" x="1682750" y="6457950"/>
          <p14:tracePt t="77393" x="1879600" y="6489700"/>
          <p14:tracePt t="77410" x="2044700" y="6534150"/>
          <p14:tracePt t="77426" x="2241550" y="6572250"/>
          <p14:tracePt t="77443" x="2482850" y="6597650"/>
          <p14:tracePt t="77443" x="2603500" y="6616700"/>
          <p14:tracePt t="77461" x="2832100" y="6635750"/>
          <p14:tracePt t="77477" x="3035300" y="6661150"/>
          <p14:tracePt t="77494" x="3213100" y="6699250"/>
          <p14:tracePt t="77510" x="3359150" y="6724650"/>
          <p14:tracePt t="77527" x="3511550" y="6743700"/>
          <p14:tracePt t="77543" x="3663950" y="6750050"/>
          <p14:tracePt t="77560" x="3860800" y="6756400"/>
          <p14:tracePt t="77577" x="4025900" y="6756400"/>
          <p14:tracePt t="77593" x="4178300" y="6769100"/>
          <p14:tracePt t="77610" x="4381500" y="6769100"/>
          <p14:tracePt t="77627" x="4552950" y="6762750"/>
          <p14:tracePt t="77644" x="4749800" y="6762750"/>
          <p14:tracePt t="77660" x="4876800" y="6756400"/>
          <p14:tracePt t="77677" x="5010150" y="6756400"/>
          <p14:tracePt t="77693" x="5099050" y="6756400"/>
          <p14:tracePt t="77710" x="5118100" y="6756400"/>
          <p14:tracePt t="77728" x="5149850" y="6750050"/>
          <p14:tracePt t="77744" x="5168900" y="6737350"/>
          <p14:tracePt t="77760" x="5207000" y="6705600"/>
          <p14:tracePt t="77777" x="5283200" y="6654800"/>
          <p14:tracePt t="77794" x="5372100" y="6584950"/>
          <p14:tracePt t="77810" x="5511800" y="6445250"/>
          <p14:tracePt t="77827" x="5600700" y="6375400"/>
          <p14:tracePt t="77844" x="5626100" y="6311900"/>
          <p14:tracePt t="77860" x="5676900" y="6235700"/>
          <p14:tracePt t="77877" x="5695950" y="6191250"/>
          <p14:tracePt t="77894" x="5715000" y="6102350"/>
          <p14:tracePt t="77911" x="5727700" y="6013450"/>
          <p14:tracePt t="77927" x="5727700" y="5892800"/>
          <p14:tracePt t="77944" x="5727700" y="5797550"/>
          <p14:tracePt t="77961" x="5727700" y="5708650"/>
          <p14:tracePt t="77978" x="5721350" y="5645150"/>
          <p14:tracePt t="77994" x="5715000" y="5575300"/>
          <p14:tracePt t="78011" x="5708650" y="5518150"/>
          <p14:tracePt t="78027" x="5670550" y="5454650"/>
          <p14:tracePt t="78044" x="5645150" y="5410200"/>
          <p14:tracePt t="78061" x="5619750" y="5378450"/>
          <p14:tracePt t="78077" x="5543550" y="5308600"/>
          <p14:tracePt t="78094" x="5467350" y="5245100"/>
          <p14:tracePt t="78111" x="5391150" y="5187950"/>
          <p14:tracePt t="78128" x="5289550" y="5137150"/>
          <p14:tracePt t="78144" x="5073650" y="5022850"/>
          <p14:tracePt t="78161" x="4914900" y="4978400"/>
          <p14:tracePt t="78177" x="4743450" y="4940300"/>
          <p14:tracePt t="78194" x="4552950" y="4908550"/>
          <p14:tracePt t="78211" x="4356100" y="4876800"/>
          <p14:tracePt t="78228" x="4108450" y="4838700"/>
          <p14:tracePt t="78244" x="3625850" y="4762500"/>
          <p14:tracePt t="78261" x="3200400" y="4705350"/>
          <p14:tracePt t="78278" x="2698750" y="4648200"/>
          <p14:tracePt t="78294" x="2209800" y="4584700"/>
          <p14:tracePt t="78311" x="1828800" y="4521200"/>
          <p14:tracePt t="78328" x="1466850" y="4502150"/>
          <p14:tracePt t="78345" x="1104900" y="4489450"/>
          <p14:tracePt t="78361" x="889000" y="4489450"/>
          <p14:tracePt t="78378" x="647700" y="4514850"/>
          <p14:tracePt t="78395" x="546100" y="4559300"/>
          <p14:tracePt t="78411" x="463550" y="4616450"/>
          <p14:tracePt t="78428" x="419100" y="4660900"/>
          <p14:tracePt t="78445" x="381000" y="4692650"/>
          <p14:tracePt t="78461" x="336550" y="4730750"/>
          <p14:tracePt t="78461" x="317500" y="4749800"/>
          <p14:tracePt t="78479" x="273050" y="4787900"/>
          <p14:tracePt t="78495" x="234950" y="4832350"/>
          <p14:tracePt t="78512" x="209550" y="4889500"/>
          <p14:tracePt t="78528" x="196850" y="4921250"/>
          <p14:tracePt t="78545" x="190500" y="4972050"/>
          <p14:tracePt t="78561" x="184150" y="5022850"/>
          <p14:tracePt t="78578" x="184150" y="5080000"/>
          <p14:tracePt t="78595" x="203200" y="5175250"/>
          <p14:tracePt t="78612" x="234950" y="5276850"/>
          <p14:tracePt t="78628" x="273050" y="5372100"/>
          <p14:tracePt t="78645" x="311150" y="5448300"/>
          <p14:tracePt t="78662" x="355600" y="5524500"/>
          <p14:tracePt t="78679" x="406400" y="5581650"/>
          <p14:tracePt t="78695" x="450850" y="5619750"/>
          <p14:tracePt t="78712" x="495300" y="5645150"/>
          <p14:tracePt t="78730" x="508000" y="5657850"/>
          <p14:tracePt t="78745" x="520700" y="5676900"/>
          <p14:tracePt t="78763" x="546100" y="5695950"/>
          <p14:tracePt t="78779" x="565150" y="5708650"/>
          <p14:tracePt t="78795" x="577850" y="5715000"/>
          <p14:tracePt t="78812" x="603250" y="5727700"/>
          <p14:tracePt t="78829" x="609600" y="5727700"/>
          <p14:tracePt t="78845" x="615950" y="5734050"/>
          <p14:tracePt t="78862" x="622300" y="5734050"/>
          <p14:tracePt t="7900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3733800" cy="762000"/>
          </a:xfrm>
        </p:spPr>
        <p:txBody>
          <a:bodyPr/>
          <a:lstStyle/>
          <a:p>
            <a:r>
              <a:rPr lang="en-US" dirty="0"/>
              <a:t>Shell Model</a:t>
            </a:r>
          </a:p>
        </p:txBody>
      </p:sp>
      <p:sp>
        <p:nvSpPr>
          <p:cNvPr id="29389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685800"/>
            <a:ext cx="4724400" cy="59495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Model </a:t>
            </a:r>
            <a:r>
              <a:rPr lang="en-US" sz="1800" dirty="0"/>
              <a:t>nucleus as a spherical rigid container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square-well </a:t>
            </a:r>
            <a:r>
              <a:rPr lang="en-US" sz="1800" dirty="0" smtClean="0"/>
              <a:t>potential</a:t>
            </a:r>
            <a:endParaRPr lang="en-US" sz="18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potential energy assumed to be zero when particle is inside </a:t>
            </a:r>
            <a:r>
              <a:rPr lang="en-US" sz="1800" dirty="0" smtClean="0"/>
              <a:t>walls </a:t>
            </a:r>
            <a:endParaRPr lang="en-US" sz="1800" dirty="0"/>
          </a:p>
          <a:p>
            <a:pPr lvl="2">
              <a:lnSpc>
                <a:spcPct val="80000"/>
              </a:lnSpc>
            </a:pPr>
            <a:r>
              <a:rPr lang="en-US" sz="1800" dirty="0" smtClean="0"/>
              <a:t>Particle does not escape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Harmonic </a:t>
            </a:r>
            <a:r>
              <a:rPr lang="en-US" sz="1800" dirty="0"/>
              <a:t>oscillator potential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parabolic </a:t>
            </a:r>
            <a:r>
              <a:rPr lang="en-US" sz="1800" dirty="0"/>
              <a:t>shape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steep sides that continue upwards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useful only for the low-lying energy levels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equally spaced energy levels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Potential does not “saturate” 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not suitable </a:t>
            </a:r>
            <a:r>
              <a:rPr lang="en-US" sz="1800" dirty="0" smtClean="0"/>
              <a:t>for </a:t>
            </a:r>
            <a:r>
              <a:rPr lang="en-US" sz="1800" dirty="0"/>
              <a:t>large nuclei 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Change </a:t>
            </a:r>
            <a:r>
              <a:rPr lang="en-US" sz="1800" dirty="0"/>
              <a:t>from harmonic oscillator to square well lowers potential energy near edge of nucleus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Enhances </a:t>
            </a:r>
            <a:r>
              <a:rPr lang="en-US" sz="1800" dirty="0"/>
              <a:t>stability of states </a:t>
            </a:r>
            <a:r>
              <a:rPr lang="en-US" sz="1800" dirty="0" smtClean="0"/>
              <a:t>near </a:t>
            </a:r>
            <a:r>
              <a:rPr lang="en-US" sz="1800" dirty="0"/>
              <a:t>edge of nucleus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States </a:t>
            </a:r>
            <a:r>
              <a:rPr lang="en-US" sz="1800" dirty="0"/>
              <a:t>with largest angular momentum most stabilized</a:t>
            </a:r>
          </a:p>
        </p:txBody>
      </p:sp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0"/>
            <a:ext cx="3505200" cy="663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1219200" y="1143000"/>
            <a:ext cx="327660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2514600" y="1143000"/>
            <a:ext cx="2590800" cy="396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Left-Right Arrow 8"/>
          <p:cNvSpPr/>
          <p:nvPr/>
        </p:nvSpPr>
        <p:spPr bwMode="auto">
          <a:xfrm>
            <a:off x="2057400" y="6096000"/>
            <a:ext cx="457200" cy="228600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42"/>
    </mc:Choice>
    <mc:Fallback xmlns="">
      <p:transition spd="slow" advTm="9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  <p:extLst>
    <p:ext uri="{3A86A75C-4F4B-4683-9AE1-C65F6400EC91}">
      <p14:laserTraceLst xmlns:p14="http://schemas.microsoft.com/office/powerpoint/2010/main">
        <p14:tracePtLst>
          <p14:tracePt t="10875" x="1981200" y="3308350"/>
          <p14:tracePt t="10891" x="1987550" y="3308350"/>
          <p14:tracePt t="10921" x="1993900" y="3308350"/>
          <p14:tracePt t="10929" x="2019300" y="3302000"/>
          <p14:tracePt t="10945" x="2076450" y="3289300"/>
          <p14:tracePt t="10961" x="2114550" y="3289300"/>
          <p14:tracePt t="10979" x="2171700" y="3282950"/>
          <p14:tracePt t="10979" x="2260600" y="3257550"/>
          <p14:tracePt t="10996" x="2355850" y="3244850"/>
          <p14:tracePt t="11029" x="2438400" y="3225800"/>
          <p14:tracePt t="11031" x="2533650" y="3219450"/>
          <p14:tracePt t="11047" x="2743200" y="3206750"/>
          <p14:tracePt t="11069" x="2984500" y="3206750"/>
          <p14:tracePt t="11085" x="3346450" y="3194050"/>
          <p14:tracePt t="11101" x="3759200" y="3092450"/>
          <p14:tracePt t="11117" x="4038600" y="2857500"/>
          <p14:tracePt t="11131" x="4324350" y="2546350"/>
          <p14:tracePt t="11146" x="4603750" y="2266950"/>
          <p14:tracePt t="11163" x="4864100" y="2095500"/>
          <p14:tracePt t="11185" x="5022850" y="2025650"/>
          <p14:tracePt t="11201" x="5181600" y="1981200"/>
          <p14:tracePt t="11213" x="5327650" y="1936750"/>
          <p14:tracePt t="11230" x="5410200" y="1911350"/>
          <p14:tracePt t="11246" x="5549900" y="1892300"/>
          <p14:tracePt t="11263" x="5721350" y="1898650"/>
          <p14:tracePt t="11280" x="5886450" y="1905000"/>
          <p14:tracePt t="11296" x="6089650" y="1905000"/>
          <p14:tracePt t="11313" x="6305550" y="1905000"/>
          <p14:tracePt t="11330" x="6464300" y="1892300"/>
          <p14:tracePt t="11346" x="6642100" y="1885950"/>
          <p14:tracePt t="11363" x="6807200" y="1866900"/>
          <p14:tracePt t="11380" x="6946900" y="1835150"/>
          <p14:tracePt t="11396" x="7042150" y="1822450"/>
          <p14:tracePt t="11413" x="7080250" y="1822450"/>
          <p14:tracePt t="11430" x="7137400" y="1822450"/>
          <p14:tracePt t="11446" x="7239000" y="1828800"/>
          <p14:tracePt t="11463" x="7359650" y="1835150"/>
          <p14:tracePt t="11480" x="7531100" y="1847850"/>
          <p14:tracePt t="11496" x="7702550" y="1847850"/>
          <p14:tracePt t="11514" x="7772400" y="1847850"/>
          <p14:tracePt t="11532" x="7804150" y="1835150"/>
          <p14:tracePt t="11547" x="7816850" y="1822450"/>
          <p14:tracePt t="11563" x="7823200" y="1822450"/>
          <p14:tracePt t="11580" x="7835900" y="1809750"/>
          <p14:tracePt t="11597" x="7842250" y="1758950"/>
          <p14:tracePt t="11614" x="7842250" y="1695450"/>
          <p14:tracePt t="11630" x="7842250" y="1625600"/>
          <p14:tracePt t="11647" x="7842250" y="1549400"/>
          <p14:tracePt t="11664" x="7823200" y="1466850"/>
          <p14:tracePt t="11680" x="7778750" y="1371600"/>
          <p14:tracePt t="11697" x="7759700" y="1276350"/>
          <p14:tracePt t="11713" x="7715250" y="1200150"/>
          <p14:tracePt t="11730" x="7664450" y="1117600"/>
          <p14:tracePt t="11747" x="7632700" y="1079500"/>
          <p14:tracePt t="11764" x="7607300" y="1047750"/>
          <p14:tracePt t="11780" x="7575550" y="1022350"/>
          <p14:tracePt t="11797" x="7543800" y="1009650"/>
          <p14:tracePt t="11814" x="7486650" y="990600"/>
          <p14:tracePt t="11830" x="7404100" y="965200"/>
          <p14:tracePt t="11847" x="7245350" y="914400"/>
          <p14:tracePt t="11864" x="7080250" y="876300"/>
          <p14:tracePt t="11880" x="6883400" y="825500"/>
          <p14:tracePt t="11897" x="6711950" y="781050"/>
          <p14:tracePt t="11914" x="6508750" y="755650"/>
          <p14:tracePt t="11931" x="6273800" y="717550"/>
          <p14:tracePt t="11948" x="6134100" y="704850"/>
          <p14:tracePt t="11964" x="6032500" y="692150"/>
          <p14:tracePt t="11981" x="5981700" y="692150"/>
          <p14:tracePt t="11999" x="5937250" y="692150"/>
          <p14:tracePt t="12014" x="5886450" y="698500"/>
          <p14:tracePt t="12032" x="5848350" y="717550"/>
          <p14:tracePt t="12047" x="5797550" y="742950"/>
          <p14:tracePt t="12064" x="5708650" y="825500"/>
          <p14:tracePt t="12081" x="5638800" y="869950"/>
          <p14:tracePt t="12097" x="5556250" y="927100"/>
          <p14:tracePt t="12114" x="5473700" y="1016000"/>
          <p14:tracePt t="12131" x="5416550" y="1111250"/>
          <p14:tracePt t="12148" x="5365750" y="1219200"/>
          <p14:tracePt t="12164" x="5353050" y="1339850"/>
          <p14:tracePt t="12164" x="5327650" y="1409700"/>
          <p14:tracePt t="12181" x="5289550" y="1549400"/>
          <p14:tracePt t="12198" x="5264150" y="1676400"/>
          <p14:tracePt t="12214" x="5251450" y="1809750"/>
          <p14:tracePt t="12232" x="5232400" y="1930400"/>
          <p14:tracePt t="12248" x="5226050" y="2070100"/>
          <p14:tracePt t="12265" x="5232400" y="2216150"/>
          <p14:tracePt t="12281" x="5289550" y="2457450"/>
          <p14:tracePt t="12298" x="5346700" y="2597150"/>
          <p14:tracePt t="12314" x="5397500" y="2692400"/>
          <p14:tracePt t="12331" x="5435600" y="2749550"/>
          <p14:tracePt t="12348" x="5473700" y="2794000"/>
          <p14:tracePt t="12365" x="5549900" y="2832100"/>
          <p14:tracePt t="12381" x="5676900" y="2857500"/>
          <p14:tracePt t="12398" x="5873750" y="2876550"/>
          <p14:tracePt t="12415" x="5962650" y="2876550"/>
          <p14:tracePt t="12431" x="6038850" y="2870200"/>
          <p14:tracePt t="12448" x="6134100" y="2844800"/>
          <p14:tracePt t="12465" x="6261100" y="2800350"/>
          <p14:tracePt t="12482" x="6407150" y="2743200"/>
          <p14:tracePt t="12498" x="6648450" y="2667000"/>
          <p14:tracePt t="12515" x="7080250" y="2571750"/>
          <p14:tracePt t="12532" x="7372350" y="2527300"/>
          <p14:tracePt t="12548" x="7550150" y="2489200"/>
          <p14:tracePt t="12565" x="7715250" y="2438400"/>
          <p14:tracePt t="12581" x="7804150" y="2374900"/>
          <p14:tracePt t="12598" x="7861300" y="2324100"/>
          <p14:tracePt t="12615" x="7956550" y="2228850"/>
          <p14:tracePt t="12632" x="7988300" y="2178050"/>
          <p14:tracePt t="12648" x="8013700" y="2133600"/>
          <p14:tracePt t="12665" x="8013700" y="2095500"/>
          <p14:tracePt t="12682" x="8013700" y="2051050"/>
          <p14:tracePt t="12698" x="8001000" y="2012950"/>
          <p14:tracePt t="12715" x="7994650" y="1987550"/>
          <p14:tracePt t="12732" x="7969250" y="1949450"/>
          <p14:tracePt t="12749" x="7937500" y="1898650"/>
          <p14:tracePt t="12766" x="7918450" y="1860550"/>
          <p14:tracePt t="12782" x="7867650" y="1803400"/>
          <p14:tracePt t="12799" x="7797800" y="1758950"/>
          <p14:tracePt t="12816" x="7759700" y="1727200"/>
          <p14:tracePt t="12832" x="7689850" y="1701800"/>
          <p14:tracePt t="12849" x="7537450" y="1631950"/>
          <p14:tracePt t="12866" x="7423150" y="1600200"/>
          <p14:tracePt t="12882" x="7296150" y="1562100"/>
          <p14:tracePt t="12899" x="7150100" y="1517650"/>
          <p14:tracePt t="12915" x="6953250" y="1492250"/>
          <p14:tracePt t="12932" x="6731000" y="1473200"/>
          <p14:tracePt t="12949" x="6362700" y="1403350"/>
          <p14:tracePt t="12966" x="6083300" y="1352550"/>
          <p14:tracePt t="12982" x="5861050" y="1314450"/>
          <p14:tracePt t="12999" x="5727700" y="1295400"/>
          <p14:tracePt t="13016" x="5651500" y="1295400"/>
          <p14:tracePt t="13033" x="5600700" y="1295400"/>
          <p14:tracePt t="13049" x="5562600" y="1295400"/>
          <p14:tracePt t="13067" x="5518150" y="1295400"/>
          <p14:tracePt t="13083" x="5435600" y="1295400"/>
          <p14:tracePt t="13099" x="5359400" y="1295400"/>
          <p14:tracePt t="13116" x="5251450" y="1301750"/>
          <p14:tracePt t="13132" x="5124450" y="1314450"/>
          <p14:tracePt t="13149" x="5048250" y="1327150"/>
          <p14:tracePt t="13166" x="4921250" y="1346200"/>
          <p14:tracePt t="13183" x="4857750" y="1358900"/>
          <p14:tracePt t="13200" x="4851400" y="1365250"/>
          <p14:tracePt t="13216" x="4845050" y="1371600"/>
          <p14:tracePt t="13233" x="4838700" y="1384300"/>
          <p14:tracePt t="13249" x="4838700" y="1422400"/>
          <p14:tracePt t="13266" x="4838700" y="1460500"/>
          <p14:tracePt t="13283" x="4838700" y="1498600"/>
          <p14:tracePt t="13299" x="4838700" y="1543050"/>
          <p14:tracePt t="13316" x="4845050" y="1606550"/>
          <p14:tracePt t="13333" x="4864100" y="1657350"/>
          <p14:tracePt t="13350" x="4883150" y="1695450"/>
          <p14:tracePt t="13366" x="4914900" y="1733550"/>
          <p14:tracePt t="13383" x="4946650" y="1765300"/>
          <p14:tracePt t="13400" x="4972050" y="1778000"/>
          <p14:tracePt t="13416" x="4997450" y="1790700"/>
          <p14:tracePt t="13434" x="5048250" y="1797050"/>
          <p14:tracePt t="13450" x="5099050" y="1809750"/>
          <p14:tracePt t="13467" x="5149850" y="1816100"/>
          <p14:tracePt t="13483" x="5226050" y="1816100"/>
          <p14:tracePt t="13500" x="5314950" y="1822450"/>
          <p14:tracePt t="13516" x="5435600" y="1822450"/>
          <p14:tracePt t="13534" x="5549900" y="1822450"/>
          <p14:tracePt t="13550" x="5638800" y="1816100"/>
          <p14:tracePt t="13567" x="5727700" y="1803400"/>
          <p14:tracePt t="13583" x="5822950" y="1784350"/>
          <p14:tracePt t="13600" x="5949950" y="1778000"/>
          <p14:tracePt t="13617" x="6096000" y="1758950"/>
          <p14:tracePt t="13633" x="6235700" y="1758950"/>
          <p14:tracePt t="13650" x="6426200" y="1752600"/>
          <p14:tracePt t="13667" x="6584950" y="1752600"/>
          <p14:tracePt t="13683" x="6673850" y="1746250"/>
          <p14:tracePt t="13700" x="6737350" y="1739900"/>
          <p14:tracePt t="13717" x="6762750" y="1739900"/>
          <p14:tracePt t="13733" x="6769100" y="1739900"/>
          <p14:tracePt t="13767" x="6769100" y="1733550"/>
          <p14:tracePt t="13792" x="6775450" y="1733550"/>
          <p14:tracePt t="13797" x="6781800" y="1733550"/>
          <p14:tracePt t="13802" x="6788150" y="1733550"/>
          <p14:tracePt t="13817" x="6788150" y="1727200"/>
          <p14:tracePt t="13961" x="6794500" y="1727200"/>
          <p14:tracePt t="13977" x="6800850" y="1727200"/>
          <p14:tracePt t="13985" x="6807200" y="1727200"/>
          <p14:tracePt t="13986" x="6813550" y="1720850"/>
          <p14:tracePt t="14000" x="6819900" y="1720850"/>
          <p14:tracePt t="14383" x="0" y="0"/>
        </p14:tracePtLst>
        <p14:tracePtLst>
          <p14:tracePt t="18443" x="4451350" y="2362200"/>
          <p14:tracePt t="18650" x="4445000" y="2362200"/>
          <p14:tracePt t="18658" x="4425950" y="2374900"/>
          <p14:tracePt t="18666" x="4368800" y="2393950"/>
          <p14:tracePt t="18682" x="4260850" y="2419350"/>
          <p14:tracePt t="18696" x="4184650" y="2425700"/>
          <p14:tracePt t="18712" x="4127500" y="2432050"/>
          <p14:tracePt t="18728" x="4083050" y="2438400"/>
          <p14:tracePt t="18744" x="4032250" y="2444750"/>
          <p14:tracePt t="18759" x="3898900" y="2444750"/>
          <p14:tracePt t="18782" x="3765550" y="2425700"/>
          <p14:tracePt t="18798" x="3644900" y="2381250"/>
          <p14:tracePt t="18814" x="3505200" y="2349500"/>
          <p14:tracePt t="18828" x="3352800" y="2298700"/>
          <p14:tracePt t="18844" x="3181350" y="2222500"/>
          <p14:tracePt t="18860" x="2882900" y="2082800"/>
          <p14:tracePt t="18878" x="2616200" y="1955800"/>
          <p14:tracePt t="18893" x="2343150" y="1828800"/>
          <p14:tracePt t="18910" x="2101850" y="1714500"/>
          <p14:tracePt t="18926" x="1911350" y="1625600"/>
          <p14:tracePt t="18943" x="1752600" y="1536700"/>
          <p14:tracePt t="18961" x="1676400" y="1485900"/>
          <p14:tracePt t="18977" x="1619250" y="1447800"/>
          <p14:tracePt t="18993" x="1600200" y="1422400"/>
          <p14:tracePt t="19010" x="1581150" y="1409700"/>
          <p14:tracePt t="19027" x="1568450" y="1384300"/>
          <p14:tracePt t="19043" x="1536700" y="1358900"/>
          <p14:tracePt t="19060" x="1504950" y="1314450"/>
          <p14:tracePt t="19077" x="1473200" y="1282700"/>
          <p14:tracePt t="19093" x="1435100" y="1225550"/>
          <p14:tracePt t="19110" x="1403350" y="1181100"/>
          <p14:tracePt t="19127" x="1390650" y="1155700"/>
          <p14:tracePt t="19143" x="1390650" y="1149350"/>
          <p14:tracePt t="19304" x="1435100" y="1162050"/>
          <p14:tracePt t="19310" x="1549400" y="1200150"/>
          <p14:tracePt t="19327" x="1606550" y="1231900"/>
          <p14:tracePt t="19327" x="1746250" y="1295400"/>
          <p14:tracePt t="19344" x="1936750" y="1365250"/>
          <p14:tracePt t="19360" x="2159000" y="1485900"/>
          <p14:tracePt t="19376" x="2432050" y="1625600"/>
          <p14:tracePt t="19393" x="2743200" y="1816100"/>
          <p14:tracePt t="19411" x="3155950" y="1981200"/>
          <p14:tracePt t="19427" x="3435350" y="2159000"/>
          <p14:tracePt t="19444" x="3613150" y="2266950"/>
          <p14:tracePt t="19461" x="3784600" y="2374900"/>
          <p14:tracePt t="19477" x="3949700" y="2463800"/>
          <p14:tracePt t="19494" x="4083050" y="2533650"/>
          <p14:tracePt t="19511" x="4178300" y="2578100"/>
          <p14:tracePt t="19527" x="4260850" y="2609850"/>
          <p14:tracePt t="19544" x="4305300" y="2622550"/>
          <p14:tracePt t="19561" x="4330700" y="2647950"/>
          <p14:tracePt t="19577" x="4362450" y="2660650"/>
          <p14:tracePt t="19594" x="4368800" y="2667000"/>
          <p14:tracePt t="19611" x="4375150" y="2667000"/>
          <p14:tracePt t="19628" x="4400550" y="2673350"/>
          <p14:tracePt t="19645" x="4559300" y="2717800"/>
          <p14:tracePt t="19661" x="4737100" y="2768600"/>
          <p14:tracePt t="19677" x="5016500" y="2838450"/>
          <p14:tracePt t="19695" x="5207000" y="2901950"/>
          <p14:tracePt t="19711" x="5321300" y="2933700"/>
          <p14:tracePt t="19728" x="5359400" y="2952750"/>
          <p14:tracePt t="19744" x="5365750" y="2959100"/>
          <p14:tracePt t="19870" x="5365750" y="2965450"/>
          <p14:tracePt t="19878" x="5372100" y="2965450"/>
          <p14:tracePt t="19886" x="5384800" y="2971800"/>
          <p14:tracePt t="19964" x="5391150" y="2971800"/>
          <p14:tracePt t="20158" x="5397500" y="2971800"/>
          <p14:tracePt t="20166" x="5410200" y="2978150"/>
          <p14:tracePt t="20170" x="5441950" y="2978150"/>
          <p14:tracePt t="20178" x="5524500" y="2984500"/>
          <p14:tracePt t="20195" x="5727700" y="2984500"/>
          <p14:tracePt t="20213" x="5829300" y="2984500"/>
          <p14:tracePt t="20229" x="5892800" y="2984500"/>
          <p14:tracePt t="20245" x="5943600" y="2984500"/>
          <p14:tracePt t="20262" x="5981700" y="2984500"/>
          <p14:tracePt t="20278" x="6026150" y="2984500"/>
          <p14:tracePt t="20295" x="6140450" y="2984500"/>
          <p14:tracePt t="20312" x="6248400" y="2984500"/>
          <p14:tracePt t="20329" x="6394450" y="2978150"/>
          <p14:tracePt t="20345" x="6464300" y="2971800"/>
          <p14:tracePt t="20362" x="6496050" y="2965450"/>
          <p14:tracePt t="20379" x="6527800" y="2965450"/>
          <p14:tracePt t="20396" x="6546850" y="2965450"/>
          <p14:tracePt t="20413" x="6578600" y="2965450"/>
          <p14:tracePt t="20429" x="6604000" y="2959100"/>
          <p14:tracePt t="20429" x="6610350" y="2959100"/>
          <p14:tracePt t="20446" x="6629400" y="2959100"/>
          <p14:tracePt t="20462" x="6648450" y="2952750"/>
          <p14:tracePt t="20479" x="6667500" y="2946400"/>
          <p14:tracePt t="20496" x="6705600" y="2940050"/>
          <p14:tracePt t="20512" x="6711950" y="2940050"/>
          <p14:tracePt t="20529" x="6731000" y="2933700"/>
          <p14:tracePt t="20546" x="6750050" y="2933700"/>
          <p14:tracePt t="20563" x="6756400" y="2933700"/>
          <p14:tracePt t="20648" x="6750050" y="2933700"/>
          <p14:tracePt t="20648" x="6737350" y="2940050"/>
          <p14:tracePt t="20664" x="6718300" y="2946400"/>
          <p14:tracePt t="20673" x="6667500" y="2959100"/>
          <p14:tracePt t="20680" x="6413500" y="2978150"/>
          <p14:tracePt t="20696" x="6197600" y="2978150"/>
          <p14:tracePt t="20696" x="5492750" y="2895600"/>
          <p14:tracePt t="20713" x="4546600" y="2749550"/>
          <p14:tracePt t="20729" x="3581400" y="2654300"/>
          <p14:tracePt t="20746" x="2952750" y="2520950"/>
          <p14:tracePt t="20763" x="2457450" y="2413000"/>
          <p14:tracePt t="20779" x="2025650" y="2286000"/>
          <p14:tracePt t="20797" x="1930400" y="2228850"/>
          <p14:tracePt t="20813" x="1911350" y="2216150"/>
          <p14:tracePt t="20829" x="1892300" y="2209800"/>
          <p14:tracePt t="20846" x="1866900" y="2178050"/>
          <p14:tracePt t="20863" x="1809750" y="2127250"/>
          <p14:tracePt t="20880" x="1765300" y="2095500"/>
          <p14:tracePt t="20896" x="1689100" y="2019300"/>
          <p14:tracePt t="20913" x="1562100" y="1911350"/>
          <p14:tracePt t="20930" x="1441450" y="1809750"/>
          <p14:tracePt t="20946" x="1384300" y="1771650"/>
          <p14:tracePt t="20963" x="1358900" y="1746250"/>
          <p14:tracePt t="20980" x="1352550" y="1746250"/>
          <p14:tracePt t="20996" x="1346200" y="1746250"/>
          <p14:tracePt t="21013" x="1333500" y="1727200"/>
          <p14:tracePt t="21030" x="1314450" y="1708150"/>
          <p14:tracePt t="21046" x="1282700" y="1670050"/>
          <p14:tracePt t="21064" x="1250950" y="1625600"/>
          <p14:tracePt t="21080" x="1238250" y="1593850"/>
          <p14:tracePt t="21096" x="1212850" y="1536700"/>
          <p14:tracePt t="21113" x="1168400" y="1466850"/>
          <p14:tracePt t="21130" x="1130300" y="1390650"/>
          <p14:tracePt t="21147" x="1111250" y="1365250"/>
          <p14:tracePt t="21163" x="1098550" y="1346200"/>
          <p14:tracePt t="21744" x="1098550" y="1352550"/>
          <p14:tracePt t="21752" x="1098550" y="1377950"/>
          <p14:tracePt t="21760" x="1098550" y="1397000"/>
          <p14:tracePt t="21773" x="1098550" y="1428750"/>
          <p14:tracePt t="21774" x="1098550" y="1454150"/>
          <p14:tracePt t="21781" x="1098550" y="1517650"/>
          <p14:tracePt t="21798" x="1098550" y="1562100"/>
          <p14:tracePt t="21814" x="1092200" y="1606550"/>
          <p14:tracePt t="21831" x="1092200" y="1631950"/>
          <p14:tracePt t="21848" x="1092200" y="1644650"/>
          <p14:tracePt t="21884" x="1092200" y="1651000"/>
          <p14:tracePt t="22155" x="1092200" y="1644650"/>
          <p14:tracePt t="22164" x="1092200" y="1638300"/>
          <p14:tracePt t="22172" x="1092200" y="1631950"/>
          <p14:tracePt t="22186" x="1092200" y="1625600"/>
          <p14:tracePt t="22198" x="1092200" y="1612900"/>
          <p14:tracePt t="22199" x="1092200" y="1600200"/>
          <p14:tracePt t="22215" x="1092200" y="1581150"/>
          <p14:tracePt t="22232" x="1098550" y="1568450"/>
          <p14:tracePt t="22334" x="1092200" y="1562100"/>
          <p14:tracePt t="22342" x="1085850" y="1555750"/>
          <p14:tracePt t="22350" x="1073150" y="1555750"/>
          <p14:tracePt t="22366" x="1073150" y="1549400"/>
          <p14:tracePt t="22369" x="1054100" y="1549400"/>
          <p14:tracePt t="22404" x="1041400" y="1549400"/>
          <p14:tracePt t="22412" x="1035050" y="1549400"/>
          <p14:tracePt t="22420" x="1016000" y="1543050"/>
          <p14:tracePt t="22432" x="990600" y="1536700"/>
          <p14:tracePt t="22449" x="965200" y="1530350"/>
          <p14:tracePt t="22466" x="958850" y="1530350"/>
          <p14:tracePt t="22482" x="952500" y="1524000"/>
          <p14:tracePt t="22500" x="939800" y="1524000"/>
          <p14:tracePt t="22516" x="920750" y="1524000"/>
          <p14:tracePt t="22532" x="901700" y="1524000"/>
          <p14:tracePt t="22549" x="895350" y="1524000"/>
          <p14:tracePt t="22565" x="882650" y="1524000"/>
          <p14:tracePt t="22622" x="869950" y="1524000"/>
          <p14:tracePt t="22630" x="863600" y="1524000"/>
          <p14:tracePt t="22638" x="850900" y="1524000"/>
          <p14:tracePt t="22649" x="844550" y="1524000"/>
          <p14:tracePt t="22650" x="800100" y="1517650"/>
          <p14:tracePt t="22666" x="755650" y="1511300"/>
          <p14:tracePt t="22683" x="730250" y="1511300"/>
          <p14:tracePt t="22699" x="698500" y="1504950"/>
          <p14:tracePt t="22716" x="692150" y="1504950"/>
          <p14:tracePt t="22732" x="685800" y="1504950"/>
          <p14:tracePt t="22893" x="679450" y="1504950"/>
          <p14:tracePt t="22909" x="679450" y="1511300"/>
          <p14:tracePt t="22909" x="673100" y="1524000"/>
          <p14:tracePt t="22926" x="660400" y="1530350"/>
          <p14:tracePt t="22934" x="654050" y="1549400"/>
          <p14:tracePt t="22934" x="641350" y="1587500"/>
          <p14:tracePt t="22950" x="635000" y="1625600"/>
          <p14:tracePt t="22966" x="628650" y="1657350"/>
          <p14:tracePt t="22983" x="615950" y="1701800"/>
          <p14:tracePt t="23000" x="615950" y="1733550"/>
          <p14:tracePt t="23016" x="615950" y="1771650"/>
          <p14:tracePt t="23033" x="615950" y="1822450"/>
          <p14:tracePt t="23050" x="622300" y="1841500"/>
          <p14:tracePt t="23066" x="622300" y="1854200"/>
          <p14:tracePt t="23083" x="628650" y="1879600"/>
          <p14:tracePt t="23100" x="628650" y="1892300"/>
          <p14:tracePt t="23116" x="635000" y="1911350"/>
          <p14:tracePt t="23133" x="635000" y="1943100"/>
          <p14:tracePt t="23150" x="647700" y="1981200"/>
          <p14:tracePt t="23167" x="660400" y="2019300"/>
          <p14:tracePt t="23183" x="666750" y="2044700"/>
          <p14:tracePt t="23201" x="666750" y="2076450"/>
          <p14:tracePt t="23217" x="685800" y="2101850"/>
          <p14:tracePt t="23233" x="692150" y="2127250"/>
          <p14:tracePt t="23250" x="698500" y="2139950"/>
          <p14:tracePt t="23267" x="698500" y="2152650"/>
          <p14:tracePt t="23284" x="698500" y="2165350"/>
          <p14:tracePt t="23300" x="698500" y="2171700"/>
          <p14:tracePt t="23317" x="698500" y="2197100"/>
          <p14:tracePt t="23333" x="698500" y="2222500"/>
          <p14:tracePt t="23350" x="698500" y="2235200"/>
          <p14:tracePt t="23367" x="698500" y="2254250"/>
          <p14:tracePt t="23384" x="698500" y="2279650"/>
          <p14:tracePt t="23400" x="704850" y="2317750"/>
          <p14:tracePt t="23418" x="704850" y="2349500"/>
          <p14:tracePt t="23434" x="711200" y="2406650"/>
          <p14:tracePt t="23450" x="711200" y="2451100"/>
          <p14:tracePt t="23467" x="711200" y="2508250"/>
          <p14:tracePt t="23484" x="711200" y="2559050"/>
          <p14:tracePt t="23500" x="711200" y="2597150"/>
          <p14:tracePt t="23517" x="711200" y="2641600"/>
          <p14:tracePt t="23534" x="711200" y="2686050"/>
          <p14:tracePt t="23551" x="711200" y="2711450"/>
          <p14:tracePt t="23567" x="704850" y="2736850"/>
          <p14:tracePt t="23584" x="704850" y="2774950"/>
          <p14:tracePt t="23601" x="698500" y="2838450"/>
          <p14:tracePt t="23618" x="698500" y="2895600"/>
          <p14:tracePt t="23634" x="698500" y="2946400"/>
          <p14:tracePt t="23651" x="704850" y="2990850"/>
          <p14:tracePt t="23668" x="704850" y="3022600"/>
          <p14:tracePt t="23684" x="704850" y="3060700"/>
          <p14:tracePt t="23701" x="704850" y="3124200"/>
          <p14:tracePt t="23718" x="704850" y="3168650"/>
          <p14:tracePt t="23735" x="704850" y="3206750"/>
          <p14:tracePt t="23751" x="704850" y="3244850"/>
          <p14:tracePt t="23768" x="711200" y="3270250"/>
          <p14:tracePt t="23784" x="711200" y="3302000"/>
          <p14:tracePt t="23801" x="711200" y="3327400"/>
          <p14:tracePt t="23817" x="711200" y="3346450"/>
          <p14:tracePt t="23835" x="711200" y="3371850"/>
          <p14:tracePt t="23851" x="711200" y="3384550"/>
          <p14:tracePt t="23868" x="711200" y="3390900"/>
          <p14:tracePt t="23885" x="711200" y="3397250"/>
          <p14:tracePt t="23901" x="711200" y="3416300"/>
          <p14:tracePt t="23918" x="711200" y="3441700"/>
          <p14:tracePt t="23934" x="711200" y="3467100"/>
          <p14:tracePt t="23934" x="711200" y="3492500"/>
          <p14:tracePt t="23952" x="711200" y="3530600"/>
          <p14:tracePt t="23968" x="711200" y="3575050"/>
          <p14:tracePt t="23984" x="711200" y="3606800"/>
          <p14:tracePt t="24001" x="717550" y="3644900"/>
          <p14:tracePt t="24018" x="730250" y="3689350"/>
          <p14:tracePt t="24035" x="730250" y="3746500"/>
          <p14:tracePt t="24051" x="730250" y="3803650"/>
          <p14:tracePt t="24068" x="730250" y="3854450"/>
          <p14:tracePt t="24085" x="742950" y="3917950"/>
          <p14:tracePt t="24102" x="749300" y="3987800"/>
          <p14:tracePt t="24119" x="762000" y="4044950"/>
          <p14:tracePt t="24135" x="774700" y="4108450"/>
          <p14:tracePt t="24151" x="787400" y="4222750"/>
          <p14:tracePt t="24168" x="812800" y="4298950"/>
          <p14:tracePt t="24185" x="825500" y="4381500"/>
          <p14:tracePt t="24202" x="838200" y="4476750"/>
          <p14:tracePt t="24218" x="850900" y="4546600"/>
          <p14:tracePt t="24235" x="857250" y="4603750"/>
          <p14:tracePt t="24252" x="863600" y="4660900"/>
          <p14:tracePt t="24268" x="869950" y="4711700"/>
          <p14:tracePt t="24285" x="869950" y="4768850"/>
          <p14:tracePt t="24302" x="876300" y="4819650"/>
          <p14:tracePt t="24318" x="876300" y="4870450"/>
          <p14:tracePt t="24335" x="876300" y="4933950"/>
          <p14:tracePt t="24353" x="876300" y="5010150"/>
          <p14:tracePt t="24369" x="876300" y="5099050"/>
          <p14:tracePt t="24385" x="869950" y="5213350"/>
          <p14:tracePt t="24402" x="869950" y="5289550"/>
          <p14:tracePt t="24419" x="863600" y="5359400"/>
          <p14:tracePt t="24435" x="857250" y="5416550"/>
          <p14:tracePt t="24452" x="857250" y="5492750"/>
          <p14:tracePt t="24469" x="857250" y="5594350"/>
          <p14:tracePt t="24486" x="857250" y="5683250"/>
          <p14:tracePt t="24502" x="857250" y="5759450"/>
          <p14:tracePt t="24519" x="850900" y="5861050"/>
          <p14:tracePt t="24535" x="850900" y="5930900"/>
          <p14:tracePt t="24552" x="844550" y="6007100"/>
          <p14:tracePt t="24569" x="825500" y="6096000"/>
          <p14:tracePt t="24587" x="819150" y="6178550"/>
          <p14:tracePt t="24602" x="806450" y="6235700"/>
          <p14:tracePt t="24619" x="787400" y="6305550"/>
          <p14:tracePt t="24636" x="781050" y="6356350"/>
          <p14:tracePt t="24653" x="774700" y="6388100"/>
          <p14:tracePt t="24669" x="774700" y="6400800"/>
          <p14:tracePt t="24686" x="774700" y="6407150"/>
          <p14:tracePt t="24915" x="774700" y="6388100"/>
          <p14:tracePt t="24923" x="768350" y="6350000"/>
          <p14:tracePt t="24929" x="768350" y="6318250"/>
          <p14:tracePt t="24937" x="762000" y="6261100"/>
          <p14:tracePt t="24953" x="762000" y="6203950"/>
          <p14:tracePt t="24970" x="762000" y="6184900"/>
          <p14:tracePt t="24986" x="755650" y="6153150"/>
          <p14:tracePt t="25003" x="755650" y="6127750"/>
          <p14:tracePt t="25019" x="755650" y="6115050"/>
          <p14:tracePt t="25056" x="755650" y="6108700"/>
          <p14:tracePt t="25093" x="755650" y="6102350"/>
          <p14:tracePt t="25101" x="755650" y="6096000"/>
          <p14:tracePt t="25109" x="749300" y="6070600"/>
          <p14:tracePt t="25121" x="749300" y="6051550"/>
          <p14:tracePt t="25136" x="749300" y="6045200"/>
          <p14:tracePt t="25196" x="749300" y="6038850"/>
          <p14:tracePt t="25209" x="749300" y="6019800"/>
          <p14:tracePt t="25220" x="749300" y="5994400"/>
          <p14:tracePt t="25220" x="742950" y="5962650"/>
          <p14:tracePt t="25237" x="736600" y="5943600"/>
          <p14:tracePt t="25253" x="730250" y="5918200"/>
          <p14:tracePt t="25270" x="730250" y="5829300"/>
          <p14:tracePt t="25287" x="711200" y="5632450"/>
          <p14:tracePt t="25304" x="711200" y="5562600"/>
          <p14:tracePt t="25320" x="711200" y="5543550"/>
          <p14:tracePt t="25337" x="711200" y="5537200"/>
          <p14:tracePt t="25381" x="711200" y="5530850"/>
          <p14:tracePt t="25396" x="711200" y="5518150"/>
          <p14:tracePt t="25397" x="711200" y="5492750"/>
          <p14:tracePt t="25404" x="711200" y="5448300"/>
          <p14:tracePt t="25420" x="711200" y="5422900"/>
          <p14:tracePt t="25437" x="711200" y="5403850"/>
          <p14:tracePt t="25454" x="711200" y="5384800"/>
          <p14:tracePt t="25470" x="711200" y="5378450"/>
          <p14:tracePt t="25487" x="711200" y="5340350"/>
          <p14:tracePt t="25504" x="711200" y="5270500"/>
          <p14:tracePt t="25520" x="711200" y="5181600"/>
          <p14:tracePt t="25537" x="711200" y="5137150"/>
          <p14:tracePt t="25662" x="711200" y="5130800"/>
          <p14:tracePt t="25669" x="711200" y="5124450"/>
          <p14:tracePt t="25670" x="711200" y="5118100"/>
          <p14:tracePt t="25699" x="711200" y="5111750"/>
          <p14:tracePt t="25707" x="711200" y="5086350"/>
          <p14:tracePt t="25721" x="711200" y="5060950"/>
          <p14:tracePt t="25723" x="711200" y="5022850"/>
          <p14:tracePt t="25737" x="717550" y="4991100"/>
          <p14:tracePt t="25754" x="717550" y="4984750"/>
          <p14:tracePt t="25772" x="717550" y="4972050"/>
          <p14:tracePt t="25788" x="717550" y="4940300"/>
          <p14:tracePt t="25805" x="717550" y="4876800"/>
          <p14:tracePt t="25821" x="711200" y="4813300"/>
          <p14:tracePt t="25837" x="698500" y="4756150"/>
          <p14:tracePt t="25854" x="685800" y="4699000"/>
          <p14:tracePt t="25872" x="679450" y="4660900"/>
          <p14:tracePt t="25888" x="673100" y="4622800"/>
          <p14:tracePt t="25904" x="666750" y="4584700"/>
          <p14:tracePt t="25921" x="660400" y="4565650"/>
          <p14:tracePt t="25938" x="660400" y="4546600"/>
          <p14:tracePt t="25954" x="654050" y="4540250"/>
          <p14:tracePt t="25972" x="654050" y="4527550"/>
          <p14:tracePt t="25988" x="647700" y="4521200"/>
          <p14:tracePt t="26005" x="641350" y="4495800"/>
          <p14:tracePt t="26021" x="635000" y="4457700"/>
          <p14:tracePt t="26039" x="635000" y="4425950"/>
          <p14:tracePt t="26055" x="635000" y="4394200"/>
          <p14:tracePt t="26071" x="635000" y="4387850"/>
          <p14:tracePt t="26088" x="635000" y="4375150"/>
          <p14:tracePt t="26105" x="635000" y="4349750"/>
          <p14:tracePt t="26122" x="635000" y="4305300"/>
          <p14:tracePt t="26138" x="635000" y="4267200"/>
          <p14:tracePt t="26155" x="635000" y="4241800"/>
          <p14:tracePt t="26171" x="635000" y="4222750"/>
          <p14:tracePt t="26189" x="635000" y="4171950"/>
          <p14:tracePt t="26206" x="635000" y="4095750"/>
          <p14:tracePt t="26222" x="635000" y="3994150"/>
          <p14:tracePt t="26238" x="641350" y="3905250"/>
          <p14:tracePt t="26255" x="647700" y="3835400"/>
          <p14:tracePt t="26273" x="654050" y="3784600"/>
          <p14:tracePt t="26288" x="660400" y="3733800"/>
          <p14:tracePt t="26288" x="660400" y="3721100"/>
          <p14:tracePt t="26305" x="673100" y="3683000"/>
          <p14:tracePt t="26322" x="673100" y="3670300"/>
          <p14:tracePt t="26338" x="673100" y="3651250"/>
          <p14:tracePt t="26355" x="673100" y="3638550"/>
          <p14:tracePt t="26372" x="673100" y="3632200"/>
          <p14:tracePt t="26389" x="673100" y="3613150"/>
          <p14:tracePt t="26405" x="679450" y="3606800"/>
          <p14:tracePt t="26477" x="679450" y="3600450"/>
          <p14:tracePt t="26570" x="679450" y="3594100"/>
          <p14:tracePt t="26579" x="679450" y="3587750"/>
          <p14:tracePt t="26585" x="679450" y="3581400"/>
          <p14:tracePt t="26631" x="679450" y="3575050"/>
          <p14:tracePt t="26645" x="679450" y="3568700"/>
          <p14:tracePt t="26671" x="679450" y="3562350"/>
          <p14:tracePt t="26687" x="679450" y="3549650"/>
          <p14:tracePt t="26703" x="679450" y="3543300"/>
          <p14:tracePt t="26725" x="679450" y="3530600"/>
          <p14:tracePt t="26733" x="679450" y="3524250"/>
          <p14:tracePt t="26748" x="679450" y="3517900"/>
          <p14:tracePt t="26749" x="679450" y="3511550"/>
          <p14:tracePt t="26756" x="679450" y="3505200"/>
          <p14:tracePt t="26827" x="679450" y="3517900"/>
          <p14:tracePt t="26835" x="673100" y="3568700"/>
          <p14:tracePt t="26843" x="666750" y="3644900"/>
          <p14:tracePt t="26856" x="647700" y="3721100"/>
          <p14:tracePt t="26856" x="635000" y="3810000"/>
          <p14:tracePt t="26873" x="635000" y="3848100"/>
          <p14:tracePt t="27037" x="647700" y="3822700"/>
          <p14:tracePt t="27045" x="654050" y="3816350"/>
          <p14:tracePt t="27056" x="654050" y="3797300"/>
          <p14:tracePt t="27057" x="673100" y="3759200"/>
          <p14:tracePt t="27073" x="679450" y="3695700"/>
          <p14:tracePt t="27090" x="698500" y="3568700"/>
          <p14:tracePt t="27106" x="717550" y="3403600"/>
          <p14:tracePt t="27123" x="730250" y="3270250"/>
          <p14:tracePt t="27140" x="749300" y="3149600"/>
          <p14:tracePt t="27156" x="749300" y="3009900"/>
          <p14:tracePt t="27173" x="755650" y="2876550"/>
          <p14:tracePt t="27190" x="762000" y="2743200"/>
          <p14:tracePt t="27207" x="762000" y="2546350"/>
          <p14:tracePt t="27224" x="762000" y="2438400"/>
          <p14:tracePt t="27240" x="762000" y="2336800"/>
          <p14:tracePt t="27256" x="762000" y="2241550"/>
          <p14:tracePt t="27273" x="774700" y="2127250"/>
          <p14:tracePt t="27290" x="768350" y="2006600"/>
          <p14:tracePt t="27307" x="755650" y="1898650"/>
          <p14:tracePt t="27323" x="749300" y="1752600"/>
          <p14:tracePt t="27340" x="749300" y="1682750"/>
          <p14:tracePt t="27357" x="749300" y="1638300"/>
          <p14:tracePt t="27374" x="749300" y="1593850"/>
          <p14:tracePt t="27390" x="749300" y="1562100"/>
          <p14:tracePt t="27407" x="749300" y="1517650"/>
          <p14:tracePt t="27424" x="742950" y="1479550"/>
          <p14:tracePt t="27424" x="742950" y="1454150"/>
          <p14:tracePt t="27442" x="742950" y="1428750"/>
          <p14:tracePt t="27457" x="730250" y="1358900"/>
          <p14:tracePt t="27474" x="723900" y="1327150"/>
          <p14:tracePt t="27490" x="717550" y="1295400"/>
          <p14:tracePt t="27507" x="717550" y="1289050"/>
          <p14:tracePt t="27524" x="711200" y="1289050"/>
          <p14:tracePt t="27651" x="704850" y="1289050"/>
          <p14:tracePt t="27651" x="698500" y="1289050"/>
          <p14:tracePt t="27667" x="685800" y="1301750"/>
          <p14:tracePt t="27674" x="666750" y="1314450"/>
          <p14:tracePt t="27674" x="635000" y="1358900"/>
          <p14:tracePt t="27691" x="615950" y="1390650"/>
          <p14:tracePt t="27707" x="596900" y="1428750"/>
          <p14:tracePt t="27725" x="577850" y="1479550"/>
          <p14:tracePt t="27741" x="565150" y="1530350"/>
          <p14:tracePt t="27758" x="546100" y="1600200"/>
          <p14:tracePt t="27774" x="533400" y="1670050"/>
          <p14:tracePt t="27774" x="527050" y="1695450"/>
          <p14:tracePt t="27791" x="514350" y="1758950"/>
          <p14:tracePt t="27807" x="501650" y="1809750"/>
          <p14:tracePt t="27824" x="495300" y="1847850"/>
          <p14:tracePt t="27841" x="495300" y="1905000"/>
          <p14:tracePt t="27857" x="495300" y="1968500"/>
          <p14:tracePt t="27874" x="495300" y="2032000"/>
          <p14:tracePt t="27891" x="495300" y="2133600"/>
          <p14:tracePt t="27908" x="495300" y="2184400"/>
          <p14:tracePt t="27925" x="495300" y="2254250"/>
          <p14:tracePt t="27941" x="501650" y="2317750"/>
          <p14:tracePt t="27958" x="501650" y="2419350"/>
          <p14:tracePt t="27974" x="508000" y="2540000"/>
          <p14:tracePt t="27991" x="514350" y="2781300"/>
          <p14:tracePt t="28008" x="514350" y="2921000"/>
          <p14:tracePt t="28025" x="514350" y="3073400"/>
          <p14:tracePt t="28041" x="527050" y="3232150"/>
          <p14:tracePt t="28058" x="546100" y="3397250"/>
          <p14:tracePt t="28075" x="558800" y="3498850"/>
          <p14:tracePt t="28091" x="565150" y="3581400"/>
          <p14:tracePt t="28108" x="565150" y="3651250"/>
          <p14:tracePt t="28125" x="565150" y="3727450"/>
          <p14:tracePt t="28142" x="565150" y="3784600"/>
          <p14:tracePt t="28158" x="565150" y="3854450"/>
          <p14:tracePt t="28175" x="565150" y="3930650"/>
          <p14:tracePt t="28191" x="565150" y="4044950"/>
          <p14:tracePt t="28209" x="565150" y="4127500"/>
          <p14:tracePt t="28225" x="565150" y="4305300"/>
          <p14:tracePt t="28242" x="577850" y="4438650"/>
          <p14:tracePt t="28258" x="584200" y="4578350"/>
          <p14:tracePt t="28275" x="584200" y="4718050"/>
          <p14:tracePt t="28292" x="584200" y="4819650"/>
          <p14:tracePt t="28308" x="584200" y="4908550"/>
          <p14:tracePt t="28325" x="590550" y="5010150"/>
          <p14:tracePt t="28342" x="596900" y="5130800"/>
          <p14:tracePt t="28358" x="596900" y="5200650"/>
          <p14:tracePt t="28375" x="590550" y="5270500"/>
          <p14:tracePt t="28392" x="577850" y="5359400"/>
          <p14:tracePt t="28408" x="558800" y="5448300"/>
          <p14:tracePt t="28425" x="546100" y="5543550"/>
          <p14:tracePt t="28442" x="539750" y="5600700"/>
          <p14:tracePt t="28459" x="520700" y="5676900"/>
          <p14:tracePt t="28476" x="514350" y="5727700"/>
          <p14:tracePt t="28492" x="508000" y="5772150"/>
          <p14:tracePt t="28509" x="501650" y="5803900"/>
          <p14:tracePt t="28525" x="501650" y="5822950"/>
          <p14:tracePt t="28542" x="501650" y="5835650"/>
          <p14:tracePt t="28559" x="501650" y="5842000"/>
          <p14:tracePt t="28817" x="508000" y="5842000"/>
          <p14:tracePt t="28825" x="520700" y="5829300"/>
          <p14:tracePt t="28933" x="527050" y="5822950"/>
          <p14:tracePt t="28949" x="533400" y="5816600"/>
          <p14:tracePt t="28957" x="539750" y="5816600"/>
          <p14:tracePt t="28965" x="552450" y="5797550"/>
          <p14:tracePt t="28973" x="584200" y="5759450"/>
          <p14:tracePt t="28979" x="647700" y="5651500"/>
          <p14:tracePt t="28993" x="730250" y="5499100"/>
          <p14:tracePt t="29009" x="800100" y="5365750"/>
          <p14:tracePt t="29026" x="869950" y="5099050"/>
          <p14:tracePt t="29043" x="908050" y="4800600"/>
          <p14:tracePt t="29060" x="927100" y="4495800"/>
          <p14:tracePt t="29076" x="927100" y="4241800"/>
          <p14:tracePt t="29093" x="895350" y="3981450"/>
          <p14:tracePt t="29110" x="850900" y="3771900"/>
          <p14:tracePt t="29126" x="800100" y="3498850"/>
          <p14:tracePt t="29143" x="781050" y="3365500"/>
          <p14:tracePt t="29160" x="742950" y="3251200"/>
          <p14:tracePt t="29176" x="723900" y="3124200"/>
          <p14:tracePt t="29194" x="704850" y="2971800"/>
          <p14:tracePt t="29210" x="679450" y="2800350"/>
          <p14:tracePt t="29227" x="673100" y="2667000"/>
          <p14:tracePt t="29243" x="647700" y="2489200"/>
          <p14:tracePt t="29260" x="635000" y="2387600"/>
          <p14:tracePt t="29276" x="635000" y="2279650"/>
          <p14:tracePt t="29293" x="635000" y="2216150"/>
          <p14:tracePt t="29310" x="635000" y="2146300"/>
          <p14:tracePt t="29327" x="635000" y="2089150"/>
          <p14:tracePt t="29343" x="622300" y="1981200"/>
          <p14:tracePt t="29361" x="622300" y="1949450"/>
          <p14:tracePt t="29361" x="622300" y="1917700"/>
          <p14:tracePt t="29377" x="622300" y="1847850"/>
          <p14:tracePt t="29393" x="622300" y="1803400"/>
          <p14:tracePt t="29410" x="622300" y="1752600"/>
          <p14:tracePt t="29427" x="622300" y="1708150"/>
          <p14:tracePt t="29444" x="622300" y="1676400"/>
          <p14:tracePt t="29460" x="622300" y="1631950"/>
          <p14:tracePt t="29460" x="622300" y="1619250"/>
          <p14:tracePt t="29477" x="622300" y="1581150"/>
          <p14:tracePt t="29494" x="622300" y="1524000"/>
          <p14:tracePt t="29510" x="622300" y="1485900"/>
          <p14:tracePt t="29527" x="622300" y="1447800"/>
          <p14:tracePt t="29544" x="622300" y="1422400"/>
          <p14:tracePt t="29560" x="622300" y="1397000"/>
          <p14:tracePt t="29577" x="622300" y="1371600"/>
          <p14:tracePt t="29595" x="622300" y="1352550"/>
          <p14:tracePt t="29610" x="622300" y="1333500"/>
          <p14:tracePt t="29627" x="622300" y="1320800"/>
          <p14:tracePt t="29663" x="622300" y="1314450"/>
          <p14:tracePt t="29749" x="622300" y="1308100"/>
          <p14:tracePt t="29757" x="622300" y="1301750"/>
          <p14:tracePt t="29757" x="0" y="0"/>
        </p14:tracePtLst>
        <p14:tracePtLst>
          <p14:tracePt t="42578" x="2749550" y="1130300"/>
          <p14:tracePt t="42586" x="2743200" y="1130300"/>
          <p14:tracePt t="42656" x="2736850" y="1130300"/>
          <p14:tracePt t="42664" x="2736850" y="1123950"/>
          <p14:tracePt t="42676" x="2730500" y="1117600"/>
          <p14:tracePt t="42688" x="2711450" y="1104900"/>
          <p14:tracePt t="42696" x="2679700" y="1092200"/>
          <p14:tracePt t="42701" x="2590800" y="1047750"/>
          <p14:tracePt t="42717" x="2508250" y="1022350"/>
          <p14:tracePt t="42734" x="2381250" y="1003300"/>
          <p14:tracePt t="42751" x="2311400" y="977900"/>
          <p14:tracePt t="42767" x="2241550" y="965200"/>
          <p14:tracePt t="42784" x="2203450" y="946150"/>
          <p14:tracePt t="42801" x="2190750" y="939800"/>
          <p14:tracePt t="42817" x="2184400" y="939800"/>
          <p14:tracePt t="42834" x="2171700" y="927100"/>
          <p14:tracePt t="42851" x="2159000" y="927100"/>
          <p14:tracePt t="42867" x="2159000" y="920750"/>
          <p14:tracePt t="42937" x="2159000" y="908050"/>
          <p14:tracePt t="42944" x="2146300" y="895350"/>
          <p14:tracePt t="42952" x="2133600" y="876300"/>
          <p14:tracePt t="42960" x="2127250" y="869950"/>
          <p14:tracePt t="42968" x="2114550" y="850900"/>
          <p14:tracePt t="42985" x="2095500" y="831850"/>
          <p14:tracePt t="43001" x="2076450" y="819150"/>
          <p14:tracePt t="43018" x="2057400" y="800100"/>
          <p14:tracePt t="43035" x="2051050" y="793750"/>
          <p14:tracePt t="43051" x="2038350" y="781050"/>
          <p14:tracePt t="43068" x="2019300" y="768350"/>
          <p14:tracePt t="43084" x="2006600" y="755650"/>
          <p14:tracePt t="43101" x="2000250" y="749300"/>
          <p14:tracePt t="43118" x="1993900" y="749300"/>
          <p14:tracePt t="43135" x="1993900" y="742950"/>
          <p14:tracePt t="43310" x="1993900" y="749300"/>
          <p14:tracePt t="43326" x="1993900" y="768350"/>
          <p14:tracePt t="43328" x="1993900" y="774700"/>
          <p14:tracePt t="43335" x="1987550" y="819150"/>
          <p14:tracePt t="43352" x="1987550" y="876300"/>
          <p14:tracePt t="43368" x="1987550" y="920750"/>
          <p14:tracePt t="43385" x="1987550" y="958850"/>
          <p14:tracePt t="43403" x="1987550" y="984250"/>
          <p14:tracePt t="43419" x="1987550" y="1016000"/>
          <p14:tracePt t="43435" x="1987550" y="1047750"/>
          <p14:tracePt t="43452" x="2000250" y="1085850"/>
          <p14:tracePt t="43468" x="2012950" y="1123950"/>
          <p14:tracePt t="43485" x="2019300" y="1155700"/>
          <p14:tracePt t="43502" x="2019300" y="1181100"/>
          <p14:tracePt t="43519" x="2032000" y="1206500"/>
          <p14:tracePt t="43535" x="2038350" y="1219200"/>
          <p14:tracePt t="43574" x="2044700" y="1219200"/>
          <p14:tracePt t="43628" x="2044700" y="1225550"/>
          <p14:tracePt t="43715" x="2051050" y="1225550"/>
          <p14:tracePt t="43738" x="2057400" y="1225550"/>
          <p14:tracePt t="43744" x="2070100" y="1225550"/>
          <p14:tracePt t="43752" x="2082800" y="1225550"/>
          <p14:tracePt t="43753" x="2133600" y="1225550"/>
          <p14:tracePt t="43769" x="2171700" y="1219200"/>
          <p14:tracePt t="43786" x="2197100" y="1212850"/>
          <p14:tracePt t="43802" x="2209800" y="1212850"/>
          <p14:tracePt t="43819" x="2216150" y="1212850"/>
          <p14:tracePt t="43836" x="2235200" y="1212850"/>
          <p14:tracePt t="43852" x="2266950" y="1212850"/>
          <p14:tracePt t="43869" x="2298700" y="1206500"/>
          <p14:tracePt t="43886" x="2311400" y="1206500"/>
          <p14:tracePt t="43902" x="2330450" y="1206500"/>
          <p14:tracePt t="43919" x="2362200" y="1206500"/>
          <p14:tracePt t="43937" x="2387600" y="1200150"/>
          <p14:tracePt t="43952" x="2413000" y="1200150"/>
          <p14:tracePt t="43970" x="2432050" y="1200150"/>
          <p14:tracePt t="44040" x="2438400" y="1200150"/>
          <p14:tracePt t="44056" x="2451100" y="1193800"/>
          <p14:tracePt t="44072" x="2463800" y="1193800"/>
          <p14:tracePt t="44086" x="2470150" y="1187450"/>
          <p14:tracePt t="44087" x="2482850" y="1181100"/>
          <p14:tracePt t="44126" x="2489200" y="1181100"/>
          <p14:tracePt t="44145" x="2489200" y="1174750"/>
          <p14:tracePt t="44146" x="2495550" y="1168400"/>
          <p14:tracePt t="44153" x="2508250" y="1162050"/>
          <p14:tracePt t="44170" x="2514600" y="1155700"/>
          <p14:tracePt t="44186" x="2520950" y="1143000"/>
          <p14:tracePt t="44204" x="2540000" y="1123950"/>
          <p14:tracePt t="44220" x="2565400" y="1073150"/>
          <p14:tracePt t="44237" x="2578100" y="1054100"/>
          <p14:tracePt t="44253" x="2597150" y="1022350"/>
          <p14:tracePt t="44270" x="2609850" y="996950"/>
          <p14:tracePt t="44287" x="2622550" y="965200"/>
          <p14:tracePt t="44303" x="2647950" y="933450"/>
          <p14:tracePt t="44320" x="2660650" y="908050"/>
          <p14:tracePt t="44337" x="2673350" y="882650"/>
          <p14:tracePt t="44353" x="2673350" y="850900"/>
          <p14:tracePt t="44371" x="2686050" y="831850"/>
          <p14:tracePt t="44387" x="2698750" y="806450"/>
          <p14:tracePt t="44403" x="2711450" y="768350"/>
          <p14:tracePt t="44420" x="2724150" y="755650"/>
          <p14:tracePt t="44437" x="2730500" y="730250"/>
          <p14:tracePt t="44453" x="2736850" y="711200"/>
          <p14:tracePt t="44471" x="2743200" y="698500"/>
          <p14:tracePt t="44487" x="2749550" y="679450"/>
          <p14:tracePt t="44530" x="2749550" y="673100"/>
          <p14:tracePt t="44546" x="2749550" y="666750"/>
          <p14:tracePt t="44554" x="2749550" y="660400"/>
          <p14:tracePt t="44570" x="2755900" y="654050"/>
          <p14:tracePt t="44571" x="2762250" y="647700"/>
          <p14:tracePt t="44587" x="2762250" y="641350"/>
          <p14:tracePt t="45058" x="0" y="0"/>
        </p14:tracePtLst>
        <p14:tracePtLst>
          <p14:tracePt t="52069" x="1670050" y="5854700"/>
          <p14:tracePt t="52251" x="1676400" y="5848350"/>
          <p14:tracePt t="52259" x="1682750" y="5848350"/>
          <p14:tracePt t="52267" x="1701800" y="5848350"/>
          <p14:tracePt t="52276" x="1714500" y="5842000"/>
          <p14:tracePt t="52284" x="1739900" y="5835650"/>
          <p14:tracePt t="52300" x="1765300" y="5822950"/>
          <p14:tracePt t="52317" x="1790700" y="5816600"/>
          <p14:tracePt t="52335" x="1828800" y="5803900"/>
          <p14:tracePt t="52351" x="1854200" y="5797550"/>
          <p14:tracePt t="52368" x="1873250" y="5791200"/>
          <p14:tracePt t="52384" x="1879600" y="5784850"/>
          <p14:tracePt t="52601" x="1879600" y="5772150"/>
          <p14:tracePt t="52603" x="1879600" y="5753100"/>
          <p14:tracePt t="52618" x="1873250" y="5734050"/>
          <p14:tracePt t="52618" x="1873250" y="5708650"/>
          <p14:tracePt t="52635" x="1866900" y="5683250"/>
          <p14:tracePt t="52651" x="1866900" y="5657850"/>
          <p14:tracePt t="52668" x="1866900" y="5626100"/>
          <p14:tracePt t="52684" x="1866900" y="5600700"/>
          <p14:tracePt t="52725" x="1866900" y="5594350"/>
          <p14:tracePt t="52725" x="1866900" y="5588000"/>
          <p14:tracePt t="52734" x="1866900" y="5581650"/>
          <p14:tracePt t="52751" x="1866900" y="5575300"/>
          <p14:tracePt t="52973" x="1847850" y="5575300"/>
          <p14:tracePt t="52981" x="1816100" y="5575300"/>
          <p14:tracePt t="52989" x="1778000" y="5568950"/>
          <p14:tracePt t="52994" x="1727200" y="5543550"/>
          <p14:tracePt t="53002" x="1612900" y="5492750"/>
          <p14:tracePt t="53018" x="1498600" y="5441950"/>
          <p14:tracePt t="53035" x="1352550" y="5378450"/>
          <p14:tracePt t="53052" x="1301750" y="5359400"/>
          <p14:tracePt t="53069" x="1270000" y="5334000"/>
          <p14:tracePt t="53086" x="1238250" y="5295900"/>
          <p14:tracePt t="53102" x="1206500" y="5257800"/>
          <p14:tracePt t="53119" x="1193800" y="5232400"/>
          <p14:tracePt t="53135" x="1187450" y="5213350"/>
          <p14:tracePt t="53152" x="1187450" y="5207000"/>
          <p14:tracePt t="53169" x="1187450" y="5200650"/>
          <p14:tracePt t="53239" x="1187450" y="5194300"/>
          <p14:tracePt t="53247" x="1187450" y="5187950"/>
          <p14:tracePt t="53247" x="1200150" y="5181600"/>
          <p14:tracePt t="53269" x="1200150" y="5175250"/>
          <p14:tracePt t="53278" x="1219200" y="5168900"/>
          <p14:tracePt t="53285" x="1231900" y="5168900"/>
          <p14:tracePt t="53291" x="1257300" y="5162550"/>
          <p14:tracePt t="53302" x="1263650" y="5162550"/>
          <p14:tracePt t="53319" x="1270000" y="5162550"/>
          <p14:tracePt t="53363" x="1276350" y="5162550"/>
          <p14:tracePt t="53379" x="1289050" y="5162550"/>
          <p14:tracePt t="53387" x="1308100" y="5187950"/>
          <p14:tracePt t="53387" x="1371600" y="5295900"/>
          <p14:tracePt t="53402" x="1428750" y="5359400"/>
          <p14:tracePt t="53419" x="1447800" y="5397500"/>
          <p14:tracePt t="53436" x="1460500" y="5422900"/>
          <p14:tracePt t="53452" x="1492250" y="5448300"/>
          <p14:tracePt t="53469" x="1524000" y="5467350"/>
          <p14:tracePt t="53486" x="1530350" y="5480050"/>
          <p14:tracePt t="53486" x="1543050" y="5486400"/>
          <p14:tracePt t="53503" x="1549400" y="5492750"/>
          <p14:tracePt t="53519" x="1549400" y="5499100"/>
          <p14:tracePt t="53536" x="1555750" y="5505450"/>
          <p14:tracePt t="53553" x="1562100" y="5518150"/>
          <p14:tracePt t="53569" x="1574800" y="5549900"/>
          <p14:tracePt t="53586" x="1587500" y="5619750"/>
          <p14:tracePt t="53604" x="1593850" y="5645150"/>
          <p14:tracePt t="53688" x="1600200" y="5645150"/>
          <p14:tracePt t="53697" x="1612900" y="5638800"/>
          <p14:tracePt t="53705" x="1619250" y="5626100"/>
          <p14:tracePt t="53705" x="1625600" y="5619750"/>
          <p14:tracePt t="53721" x="1631950" y="5607050"/>
          <p14:tracePt t="53721" x="1657350" y="5524500"/>
          <p14:tracePt t="53736" x="1682750" y="5410200"/>
          <p14:tracePt t="53753" x="1695450" y="5257800"/>
          <p14:tracePt t="53770" x="1695450" y="5118100"/>
          <p14:tracePt t="53786" x="1708150" y="4997450"/>
          <p14:tracePt t="53803" x="1708150" y="4889500"/>
          <p14:tracePt t="53820" x="1708150" y="4743450"/>
          <p14:tracePt t="53837" x="1708150" y="4718050"/>
          <p14:tracePt t="53853" x="1708150" y="4711700"/>
          <p14:tracePt t="54055" x="1714500" y="4711700"/>
          <p14:tracePt t="54063" x="1727200" y="4711700"/>
          <p14:tracePt t="54071" x="1739900" y="4711700"/>
          <p14:tracePt t="54071" x="1790700" y="4711700"/>
          <p14:tracePt t="54087" x="1822450" y="4705350"/>
          <p14:tracePt t="54104" x="1828800" y="4705350"/>
          <p14:tracePt t="54287" x="1828800" y="4724400"/>
          <p14:tracePt t="54296" x="1828800" y="4743450"/>
          <p14:tracePt t="54302" x="1828800" y="4756150"/>
          <p14:tracePt t="54320" x="1828800" y="4787900"/>
          <p14:tracePt t="54321" x="1828800" y="4794250"/>
          <p14:tracePt t="54388" x="1828800" y="4800600"/>
          <p14:tracePt t="54404" x="1828800" y="4806950"/>
          <p14:tracePt t="54419" x="1828800" y="4813300"/>
          <p14:tracePt t="54427" x="1835150" y="4813300"/>
          <p14:tracePt t="54437" x="1847850" y="4826000"/>
          <p14:tracePt t="54454" x="1866900" y="4826000"/>
          <p14:tracePt t="54471" x="1866900" y="4838700"/>
          <p14:tracePt t="54487" x="1879600" y="4851400"/>
          <p14:tracePt t="54487" x="1885950" y="4864100"/>
          <p14:tracePt t="54505" x="1898650" y="4889500"/>
          <p14:tracePt t="54521" x="1898650" y="4927600"/>
          <p14:tracePt t="54538" x="1898650" y="4940300"/>
          <p14:tracePt t="54554" x="1898650" y="4946650"/>
          <p14:tracePt t="54739" x="1898650" y="4953000"/>
          <p14:tracePt t="54754" x="1898650" y="4959350"/>
          <p14:tracePt t="54764" x="1898650" y="4972050"/>
          <p14:tracePt t="54765" x="1898650" y="4978400"/>
          <p14:tracePt t="54771" x="1898650" y="4984750"/>
          <p14:tracePt t="54816" x="1892300" y="4991100"/>
          <p14:tracePt t="54830" x="1892300" y="5003800"/>
          <p14:tracePt t="54841" x="1892300" y="5010150"/>
          <p14:tracePt t="55002" x="1885950" y="5003800"/>
          <p14:tracePt t="55004" x="1885950" y="4997450"/>
          <p14:tracePt t="55021" x="1885950" y="4984750"/>
          <p14:tracePt t="55022" x="1885950" y="4972050"/>
          <p14:tracePt t="55039" x="1885950" y="4959350"/>
          <p14:tracePt t="55056" x="1885950" y="4953000"/>
          <p14:tracePt t="55072" x="1892300" y="4927600"/>
          <p14:tracePt t="55089" x="1905000" y="4914900"/>
          <p14:tracePt t="55105" x="1911350" y="4902200"/>
          <p14:tracePt t="55122" x="1930400" y="4889500"/>
          <p14:tracePt t="55139" x="1943100" y="4883150"/>
          <p14:tracePt t="55155" x="1949450" y="4876800"/>
          <p14:tracePt t="55172" x="1955800" y="4876800"/>
          <p14:tracePt t="55250" x="1955800" y="4870450"/>
          <p14:tracePt t="55275" x="1962150" y="4870450"/>
          <p14:tracePt t="55298" x="1968500" y="4864100"/>
          <p14:tracePt t="55921" x="1968500" y="4889500"/>
          <p14:tracePt t="55928" x="1968500" y="4902200"/>
          <p14:tracePt t="55936" x="1968500" y="4927600"/>
          <p14:tracePt t="55941" x="1962150" y="5010150"/>
          <p14:tracePt t="55956" x="1955800" y="5067300"/>
          <p14:tracePt t="55973" x="1955800" y="5086350"/>
          <p14:tracePt t="55990" x="1955800" y="5092700"/>
          <p14:tracePt t="56455" x="1949450" y="5092700"/>
          <p14:tracePt t="56456" x="1943100" y="5092700"/>
          <p14:tracePt t="56465" x="1936750" y="5092700"/>
          <p14:tracePt t="56473" x="1917700" y="5092700"/>
          <p14:tracePt t="56490" x="1911350" y="5099050"/>
          <p14:tracePt t="56619" x="1905000" y="5099050"/>
          <p14:tracePt t="56657" x="1905000" y="5092700"/>
          <p14:tracePt t="56666" x="1905000" y="5086350"/>
          <p14:tracePt t="56689" x="1898650" y="5080000"/>
          <p14:tracePt t="56703" x="1898650" y="5073650"/>
          <p14:tracePt t="56813" x="1892300" y="5073650"/>
          <p14:tracePt t="56837" x="1885950" y="5073650"/>
          <p14:tracePt t="56851" x="1879600" y="5073650"/>
          <p14:tracePt t="56859" x="1873250" y="5073650"/>
          <p14:tracePt t="56874" x="1866900" y="5073650"/>
          <p14:tracePt t="56892" x="1860550" y="5073650"/>
          <p14:tracePt t="56892" x="1854200" y="5073650"/>
          <p14:tracePt t="56907" x="1847850" y="5073650"/>
          <p14:tracePt t="56924" x="1841500" y="5073650"/>
          <p14:tracePt t="56940" x="1816100" y="5080000"/>
          <p14:tracePt t="56957" x="1803400" y="5086350"/>
          <p14:tracePt t="56974" x="1790700" y="5086350"/>
          <p14:tracePt t="56991" x="1771650" y="5099050"/>
          <p14:tracePt t="57008" x="1758950" y="5105400"/>
          <p14:tracePt t="57024" x="1746250" y="5105400"/>
          <p14:tracePt t="57041" x="1739900" y="5111750"/>
          <p14:tracePt t="57365" x="1746250" y="5111750"/>
          <p14:tracePt t="57373" x="1765300" y="5105400"/>
          <p14:tracePt t="57391" x="1790700" y="5092700"/>
          <p14:tracePt t="57392" x="1828800" y="5080000"/>
          <p14:tracePt t="57408" x="1854200" y="5073650"/>
          <p14:tracePt t="57425" x="1879600" y="5060950"/>
          <p14:tracePt t="57441" x="1905000" y="5054600"/>
          <p14:tracePt t="57458" x="1924050" y="5048250"/>
          <p14:tracePt t="57475" x="1936750" y="5048250"/>
          <p14:tracePt t="57491" x="1949450" y="5041900"/>
          <p14:tracePt t="57508" x="1968500" y="5041900"/>
          <p14:tracePt t="57525" x="2000250" y="5035550"/>
          <p14:tracePt t="57541" x="2038350" y="5029200"/>
          <p14:tracePt t="57541" x="2051050" y="5029200"/>
          <p14:tracePt t="57560" x="2070100" y="5029200"/>
          <p14:tracePt t="57560" x="2089150" y="5029200"/>
          <p14:tracePt t="57575" x="2095500" y="5029200"/>
          <p14:tracePt t="57591" x="2101850" y="5029200"/>
          <p14:tracePt t="57608" x="2114550" y="5029200"/>
          <p14:tracePt t="57625" x="2127250" y="5029200"/>
          <p14:tracePt t="57660" x="2133600" y="5029200"/>
          <p14:tracePt t="57721" x="2139950" y="5029200"/>
          <p14:tracePt t="57731" x="2146300" y="5029200"/>
          <p14:tracePt t="57751" x="2152650" y="5029200"/>
          <p14:tracePt t="57751" x="2159000" y="5029200"/>
          <p14:tracePt t="57769" x="2165350" y="5035550"/>
          <p14:tracePt t="57777" x="2171700" y="5035550"/>
          <p14:tracePt t="57792" x="2178050" y="5041900"/>
          <p14:tracePt t="57792" x="2190750" y="5048250"/>
          <p14:tracePt t="57808" x="2197100" y="5048250"/>
          <p14:tracePt t="57885" x="2203450" y="5048250"/>
          <p14:tracePt t="57893" x="2222500" y="5048250"/>
          <p14:tracePt t="57902" x="2228850" y="5048250"/>
          <p14:tracePt t="57910" x="2247900" y="5048250"/>
          <p14:tracePt t="57925" x="2260600" y="5048250"/>
          <p14:tracePt t="57942" x="2286000" y="5048250"/>
          <p14:tracePt t="57959" x="2298700" y="5054600"/>
          <p14:tracePt t="57976" x="2324100" y="5054600"/>
          <p14:tracePt t="57993" x="2368550" y="5054600"/>
          <p14:tracePt t="58010" x="2381250" y="5054600"/>
          <p14:tracePt t="58026" x="2387600" y="5054600"/>
          <p14:tracePt t="58811" x="2381250" y="5054600"/>
          <p14:tracePt t="59099" x="2387600" y="5048250"/>
          <p14:tracePt t="59107" x="2393950" y="5041900"/>
          <p14:tracePt t="59115" x="2400300" y="5035550"/>
          <p14:tracePt t="59129" x="2406650" y="5035550"/>
          <p14:tracePt t="59169" x="2413000" y="5035550"/>
          <p14:tracePt t="59247" x="2413000" y="5029200"/>
          <p14:tracePt t="59503" x="2413000" y="5041900"/>
          <p14:tracePt t="59511" x="2419350" y="5060950"/>
          <p14:tracePt t="59527" x="2419350" y="5073650"/>
          <p14:tracePt t="59533" x="2419350" y="5086350"/>
          <p14:tracePt t="59545" x="2419350" y="5099050"/>
          <p14:tracePt t="59545" x="2425700" y="5143500"/>
          <p14:tracePt t="59561" x="2432050" y="5187950"/>
          <p14:tracePt t="59578" x="2432050" y="5257800"/>
          <p14:tracePt t="59595" x="2432050" y="5384800"/>
          <p14:tracePt t="59612" x="2444750" y="5461000"/>
          <p14:tracePt t="59628" x="2444750" y="5524500"/>
          <p14:tracePt t="59645" x="2451100" y="5594350"/>
          <p14:tracePt t="59662" x="2451100" y="5683250"/>
          <p14:tracePt t="59679" x="2451100" y="5765800"/>
          <p14:tracePt t="59695" x="2451100" y="5822950"/>
          <p14:tracePt t="59712" x="2451100" y="5861050"/>
          <p14:tracePt t="59728" x="2451100" y="5911850"/>
          <p14:tracePt t="59745" x="2451100" y="5949950"/>
          <p14:tracePt t="59762" x="2451100" y="5981700"/>
          <p14:tracePt t="59778" x="2451100" y="6013450"/>
          <p14:tracePt t="59795" x="2451100" y="6026150"/>
          <p14:tracePt t="60257" x="2451100" y="6019800"/>
          <p14:tracePt t="60265" x="2451100" y="5988050"/>
          <p14:tracePt t="60273" x="2451100" y="5943600"/>
          <p14:tracePt t="60281" x="2457450" y="5848350"/>
          <p14:tracePt t="60296" x="2457450" y="5784850"/>
          <p14:tracePt t="60313" x="2470150" y="5683250"/>
          <p14:tracePt t="60329" x="2470150" y="5530850"/>
          <p14:tracePt t="60346" x="2489200" y="5397500"/>
          <p14:tracePt t="60362" x="2489200" y="5308600"/>
          <p14:tracePt t="60379" x="2489200" y="5270500"/>
          <p14:tracePt t="60396" x="2489200" y="5251450"/>
          <p14:tracePt t="60413" x="2489200" y="5238750"/>
          <p14:tracePt t="60429" x="2489200" y="5219700"/>
          <p14:tracePt t="60446" x="2489200" y="5181600"/>
          <p14:tracePt t="60463" x="2495550" y="5162550"/>
          <p14:tracePt t="60480" x="2495550" y="5149850"/>
          <p14:tracePt t="60521" x="2495550" y="5143500"/>
          <p14:tracePt t="60529" x="2495550" y="5137150"/>
          <p14:tracePt t="60553" x="2495550" y="5124450"/>
          <p14:tracePt t="60559" x="2495550" y="5118100"/>
          <p14:tracePt t="60563" x="2501900" y="5099050"/>
          <p14:tracePt t="60580" x="2501900" y="5086350"/>
          <p14:tracePt t="60596" x="2501900" y="5067300"/>
          <p14:tracePt t="60613" x="2508250" y="5041900"/>
          <p14:tracePt t="60630" x="2520950" y="4927600"/>
          <p14:tracePt t="60646" x="2520950" y="4870450"/>
          <p14:tracePt t="60663" x="2527300" y="4826000"/>
          <p14:tracePt t="60680" x="2533650" y="4787900"/>
          <p14:tracePt t="60697" x="2540000" y="4743450"/>
          <p14:tracePt t="60713" x="2540000" y="4699000"/>
          <p14:tracePt t="60730" x="2540000" y="4667250"/>
          <p14:tracePt t="60747" x="2540000" y="4597400"/>
          <p14:tracePt t="60763" x="2540000" y="4572000"/>
          <p14:tracePt t="60780" x="2540000" y="4552950"/>
          <p14:tracePt t="60797" x="2546350" y="4521200"/>
          <p14:tracePt t="60814" x="2546350" y="4495800"/>
          <p14:tracePt t="60830" x="2546350" y="4438650"/>
          <p14:tracePt t="60847" x="2552700" y="4400550"/>
          <p14:tracePt t="60864" x="2559050" y="4356100"/>
          <p14:tracePt t="60880" x="2559050" y="4324350"/>
          <p14:tracePt t="60898" x="2565400" y="4273550"/>
          <p14:tracePt t="60914" x="2571750" y="4222750"/>
          <p14:tracePt t="60931" x="2571750" y="4165600"/>
          <p14:tracePt t="60947" x="2578100" y="4070350"/>
          <p14:tracePt t="60964" x="2584450" y="4000500"/>
          <p14:tracePt t="60980" x="2584450" y="3937000"/>
          <p14:tracePt t="60998" x="2590800" y="3835400"/>
          <p14:tracePt t="61014" x="2590800" y="3765550"/>
          <p14:tracePt t="61031" x="2603500" y="3689350"/>
          <p14:tracePt t="61047" x="2603500" y="3619500"/>
          <p14:tracePt t="61064" x="2609850" y="3556000"/>
          <p14:tracePt t="61081" x="2609850" y="3479800"/>
          <p14:tracePt t="61097" x="2616200" y="3422650"/>
          <p14:tracePt t="61114" x="2616200" y="3371850"/>
          <p14:tracePt t="61131" x="2622550" y="3321050"/>
          <p14:tracePt t="61147" x="2628900" y="3289300"/>
          <p14:tracePt t="61164" x="2628900" y="3251200"/>
          <p14:tracePt t="61181" x="2628900" y="3206750"/>
          <p14:tracePt t="61198" x="2635250" y="3168650"/>
          <p14:tracePt t="61214" x="2635250" y="3143250"/>
          <p14:tracePt t="61231" x="2635250" y="3111500"/>
          <p14:tracePt t="61247" x="2635250" y="3086100"/>
          <p14:tracePt t="61264" x="2635250" y="3073400"/>
          <p14:tracePt t="61281" x="2635250" y="3054350"/>
          <p14:tracePt t="61298" x="2635250" y="3048000"/>
          <p14:tracePt t="61315" x="2622550" y="3016250"/>
          <p14:tracePt t="61331" x="2609850" y="2978150"/>
          <p14:tracePt t="61348" x="2603500" y="2914650"/>
          <p14:tracePt t="61364" x="2590800" y="2832100"/>
          <p14:tracePt t="61381" x="2578100" y="2774950"/>
          <p14:tracePt t="61398" x="2559050" y="2692400"/>
          <p14:tracePt t="61415" x="2540000" y="2552700"/>
          <p14:tracePt t="61431" x="2533650" y="2482850"/>
          <p14:tracePt t="61448" x="2533650" y="2400300"/>
          <p14:tracePt t="61465" x="2527300" y="2298700"/>
          <p14:tracePt t="61481" x="2514600" y="2184400"/>
          <p14:tracePt t="61498" x="2514600" y="2095500"/>
          <p14:tracePt t="61515" x="2514600" y="1968500"/>
          <p14:tracePt t="61532" x="2508250" y="1885950"/>
          <p14:tracePt t="61548" x="2508250" y="1847850"/>
          <p14:tracePt t="61565" x="2508250" y="1809750"/>
          <p14:tracePt t="61581" x="2508250" y="1790700"/>
          <p14:tracePt t="61598" x="2508250" y="1771650"/>
          <p14:tracePt t="61615" x="2508250" y="1746250"/>
          <p14:tracePt t="61632" x="2508250" y="1708150"/>
          <p14:tracePt t="61648" x="2508250" y="1689100"/>
          <p14:tracePt t="61665" x="2508250" y="1676400"/>
          <p14:tracePt t="61921" x="2508250" y="1695450"/>
          <p14:tracePt t="61929" x="2508250" y="1708150"/>
          <p14:tracePt t="61941" x="2514600" y="1746250"/>
          <p14:tracePt t="61943" x="2514600" y="1758950"/>
          <p14:tracePt t="61949" x="2527300" y="1828800"/>
          <p14:tracePt t="61965" x="2527300" y="1892300"/>
          <p14:tracePt t="61982" x="2533650" y="1987550"/>
          <p14:tracePt t="61999" x="2540000" y="2038350"/>
          <p14:tracePt t="62016" x="2540000" y="2076450"/>
          <p14:tracePt t="62032" x="2540000" y="2133600"/>
          <p14:tracePt t="62049" x="2540000" y="2190750"/>
          <p14:tracePt t="62065" x="2540000" y="2247900"/>
          <p14:tracePt t="62082" x="2540000" y="2292350"/>
          <p14:tracePt t="62082" x="2540000" y="2298700"/>
          <p14:tracePt t="62099" x="2540000" y="2330450"/>
          <p14:tracePt t="62116" x="2540000" y="2355850"/>
          <p14:tracePt t="62132" x="2540000" y="2406650"/>
          <p14:tracePt t="62149" x="2540000" y="2438400"/>
          <p14:tracePt t="62166" x="2533650" y="2495550"/>
          <p14:tracePt t="62182" x="2533650" y="2584450"/>
          <p14:tracePt t="62200" x="2527300" y="2679700"/>
          <p14:tracePt t="62216" x="2520950" y="2781300"/>
          <p14:tracePt t="62233" x="2520950" y="2895600"/>
          <p14:tracePt t="62249" x="2514600" y="3022600"/>
          <p14:tracePt t="62266" x="2514600" y="3130550"/>
          <p14:tracePt t="62283" x="2514600" y="3251200"/>
          <p14:tracePt t="62299" x="2514600" y="3371850"/>
          <p14:tracePt t="62316" x="2514600" y="3448050"/>
          <p14:tracePt t="62333" x="2514600" y="3530600"/>
          <p14:tracePt t="62349" x="2514600" y="3568700"/>
          <p14:tracePt t="62366" x="2514600" y="3613150"/>
          <p14:tracePt t="62383" x="2514600" y="3702050"/>
          <p14:tracePt t="62400" x="2514600" y="3797300"/>
          <p14:tracePt t="62416" x="2514600" y="3905250"/>
          <p14:tracePt t="62416" x="2514600" y="3962400"/>
          <p14:tracePt t="62433" x="2514600" y="4095750"/>
          <p14:tracePt t="62450" x="2540000" y="4229100"/>
          <p14:tracePt t="62467" x="2540000" y="4368800"/>
          <p14:tracePt t="62483" x="2546350" y="4508500"/>
          <p14:tracePt t="62500" x="2546350" y="4660900"/>
          <p14:tracePt t="62516" x="2559050" y="4794250"/>
          <p14:tracePt t="62533" x="2559050" y="4914900"/>
          <p14:tracePt t="62550" x="2559050" y="5067300"/>
          <p14:tracePt t="62566" x="2559050" y="5130800"/>
          <p14:tracePt t="62583" x="2559050" y="5194300"/>
          <p14:tracePt t="62600" x="2559050" y="5245100"/>
          <p14:tracePt t="62617" x="2559050" y="5314950"/>
          <p14:tracePt t="62633" x="2559050" y="5384800"/>
          <p14:tracePt t="62650" x="2559050" y="5448300"/>
          <p14:tracePt t="62666" x="2559050" y="5594350"/>
          <p14:tracePt t="62683" x="2546350" y="5683250"/>
          <p14:tracePt t="62700" x="2540000" y="5759450"/>
          <p14:tracePt t="62717" x="2540000" y="5829300"/>
          <p14:tracePt t="62733" x="2540000" y="5899150"/>
          <p14:tracePt t="62750" x="2540000" y="5949950"/>
          <p14:tracePt t="62767" x="2546350" y="6026150"/>
          <p14:tracePt t="62783" x="2552700" y="6070600"/>
          <p14:tracePt t="62800" x="2552700" y="6083300"/>
          <p14:tracePt t="62817" x="2559050" y="6096000"/>
          <p14:tracePt t="62834" x="2565400" y="6096000"/>
          <p14:tracePt t="62850" x="2571750" y="6108700"/>
          <p14:tracePt t="62867" x="2597150" y="6115050"/>
          <p14:tracePt t="62884" x="2660650" y="6121400"/>
          <p14:tracePt t="62900" x="2705100" y="6121400"/>
          <p14:tracePt t="62917" x="2768600" y="6127750"/>
          <p14:tracePt t="62933" x="2838450" y="6134100"/>
          <p14:tracePt t="62950" x="2914650" y="6153150"/>
          <p14:tracePt t="62967" x="2952750" y="6172200"/>
          <p14:tracePt t="62984" x="2984500" y="6178550"/>
          <p14:tracePt t="63000" x="3016250" y="6184900"/>
          <p14:tracePt t="63017" x="3048000" y="6191250"/>
          <p14:tracePt t="63034" x="3086100" y="6197600"/>
          <p14:tracePt t="63051" x="3130550" y="6203950"/>
          <p14:tracePt t="63067" x="3181350" y="6223000"/>
          <p14:tracePt t="63084" x="3270250" y="6223000"/>
          <p14:tracePt t="63084" x="3314700" y="6223000"/>
          <p14:tracePt t="63101" x="3333750" y="6216650"/>
          <p14:tracePt t="63117" x="3346450" y="6210300"/>
          <p14:tracePt t="63211" x="3352800" y="6210300"/>
          <p14:tracePt t="63225" x="3359150" y="6210300"/>
          <p14:tracePt t="63233" x="3365500" y="6203950"/>
          <p14:tracePt t="63241" x="3390900" y="6191250"/>
          <p14:tracePt t="63251" x="3409950" y="6184900"/>
          <p14:tracePt t="63267" x="3422650" y="6184900"/>
          <p14:tracePt t="63284" x="3435350" y="6184900"/>
          <p14:tracePt t="63301" x="3441700" y="6184900"/>
          <p14:tracePt t="63317" x="3460750" y="6178550"/>
          <p14:tracePt t="63334" x="3498850" y="6172200"/>
          <p14:tracePt t="63351" x="3517900" y="6159500"/>
          <p14:tracePt t="63368" x="3543300" y="6153150"/>
          <p14:tracePt t="63385" x="3568700" y="6153150"/>
          <p14:tracePt t="63401" x="3600450" y="6146800"/>
          <p14:tracePt t="63418" x="3619500" y="6146800"/>
          <p14:tracePt t="63434" x="3638550" y="6146800"/>
          <p14:tracePt t="63451" x="3651250" y="6140450"/>
          <p14:tracePt t="63468" x="3670300" y="6134100"/>
          <p14:tracePt t="63484" x="3695700" y="6127750"/>
          <p14:tracePt t="63501" x="3714750" y="6127750"/>
          <p14:tracePt t="63518" x="3746500" y="6121400"/>
          <p14:tracePt t="63535" x="3778250" y="6121400"/>
          <p14:tracePt t="63552" x="3816350" y="6102350"/>
          <p14:tracePt t="63568" x="3841750" y="6096000"/>
          <p14:tracePt t="63585" x="3873500" y="6076950"/>
          <p14:tracePt t="63601" x="3898900" y="6064250"/>
          <p14:tracePt t="63619" x="3924300" y="6045200"/>
          <p14:tracePt t="63635" x="3943350" y="6032500"/>
          <p14:tracePt t="63652" x="3975100" y="6007100"/>
          <p14:tracePt t="63668" x="4006850" y="5962650"/>
          <p14:tracePt t="63685" x="4051300" y="5924550"/>
          <p14:tracePt t="63702" x="4076700" y="5892800"/>
          <p14:tracePt t="63718" x="4095750" y="5854700"/>
          <p14:tracePt t="63736" x="4108450" y="5810250"/>
          <p14:tracePt t="63752" x="4121150" y="5759450"/>
          <p14:tracePt t="63769" x="4133850" y="5702300"/>
          <p14:tracePt t="63785" x="4133850" y="5676900"/>
          <p14:tracePt t="63802" x="4133850" y="5670550"/>
          <p14:tracePt t="63818" x="4133850" y="5657850"/>
          <p14:tracePt t="63835" x="4133850" y="5651500"/>
          <p14:tracePt t="63853" x="4133850" y="5638800"/>
          <p14:tracePt t="63868" x="4121150" y="5600700"/>
          <p14:tracePt t="63885" x="4121150" y="5575300"/>
          <p14:tracePt t="63902" x="4114800" y="5562600"/>
          <p14:tracePt t="63919" x="4108450" y="5556250"/>
          <p14:tracePt t="63935" x="4108450" y="5549900"/>
          <p14:tracePt t="63952" x="4102100" y="5537200"/>
          <p14:tracePt t="64035" x="4095750" y="5537200"/>
          <p14:tracePt t="64044" x="4089400" y="5537200"/>
          <p14:tracePt t="64061" x="4083050" y="5537200"/>
          <p14:tracePt t="64069" x="4083050" y="5530850"/>
          <p14:tracePt t="64069" x="4070350" y="5530850"/>
          <p14:tracePt t="64129" x="4064000" y="5530850"/>
          <p14:tracePt t="64143" x="4057650" y="5530850"/>
          <p14:tracePt t="64151" x="4044950" y="5530850"/>
          <p14:tracePt t="64167" x="4038600" y="5530850"/>
          <p14:tracePt t="64175" x="4032250" y="5530850"/>
          <p14:tracePt t="64229" x="4025900" y="5537200"/>
          <p14:tracePt t="64237" x="4013200" y="5537200"/>
          <p14:tracePt t="64253" x="4000500" y="5537200"/>
          <p14:tracePt t="64253" x="3981450" y="5543550"/>
          <p14:tracePt t="64269" x="3968750" y="5543550"/>
          <p14:tracePt t="64286" x="3962400" y="5549900"/>
          <p14:tracePt t="64303" x="3956050" y="5549900"/>
          <p14:tracePt t="64353" x="3949700" y="5549900"/>
          <p14:tracePt t="64362" x="3943350" y="5549900"/>
          <p14:tracePt t="64385" x="3937000" y="5549900"/>
          <p14:tracePt t="64386" x="3924300" y="5556250"/>
          <p14:tracePt t="64395" x="3917950" y="5562600"/>
          <p14:tracePt t="64403" x="3898900" y="5575300"/>
          <p14:tracePt t="64419" x="3886200" y="5581650"/>
          <p14:tracePt t="64436" x="3867150" y="5600700"/>
          <p14:tracePt t="64453" x="3841750" y="5613400"/>
          <p14:tracePt t="64470" x="3816350" y="5632450"/>
          <p14:tracePt t="64486" x="3810000" y="5638800"/>
          <p14:tracePt t="64525" x="3803650" y="5645150"/>
          <p14:tracePt t="64531" x="3797300" y="5645150"/>
          <p14:tracePt t="64539" x="3790950" y="5657850"/>
          <p14:tracePt t="64553" x="3765550" y="5670550"/>
          <p14:tracePt t="64569" x="3746500" y="5689600"/>
          <p14:tracePt t="64586" x="3702050" y="5727700"/>
          <p14:tracePt t="64603" x="3670300" y="5753100"/>
          <p14:tracePt t="64620" x="3663950" y="5759450"/>
          <p14:tracePt t="64636" x="3651250" y="5765800"/>
          <p14:tracePt t="64653" x="3644900" y="5778500"/>
          <p14:tracePt t="64670" x="3638550" y="5778500"/>
          <p14:tracePt t="64686" x="3625850" y="5791200"/>
          <p14:tracePt t="64703" x="3625850" y="5797550"/>
          <p14:tracePt t="64720" x="3625850" y="5803900"/>
          <p14:tracePt t="64736" x="3619500" y="5810250"/>
          <p14:tracePt t="64754" x="3613150" y="5816600"/>
          <p14:tracePt t="64770" x="3613150" y="5835650"/>
          <p14:tracePt t="64787" x="3613150" y="5867400"/>
          <p14:tracePt t="64803" x="3619500" y="5886450"/>
          <p14:tracePt t="64820" x="3625850" y="5899150"/>
          <p14:tracePt t="64837" x="3657600" y="5918200"/>
          <p14:tracePt t="64854" x="3695700" y="5924550"/>
          <p14:tracePt t="64870" x="3708400" y="5924550"/>
          <p14:tracePt t="64887" x="3714750" y="5924550"/>
          <p14:tracePt t="64903" x="3721100" y="5924550"/>
          <p14:tracePt t="64920" x="3740150" y="5924550"/>
          <p14:tracePt t="64937" x="3771900" y="5918200"/>
          <p14:tracePt t="64954" x="3790950" y="5911850"/>
          <p14:tracePt t="64970" x="3822700" y="5899150"/>
          <p14:tracePt t="64987" x="3854450" y="5886450"/>
          <p14:tracePt t="65004" x="3892550" y="5867400"/>
          <p14:tracePt t="65020" x="3937000" y="5842000"/>
          <p14:tracePt t="65037" x="3975100" y="5829300"/>
          <p14:tracePt t="65054" x="3987800" y="5810250"/>
          <p14:tracePt t="65071" x="3987800" y="5803900"/>
          <p14:tracePt t="65107" x="3987800" y="5797550"/>
          <p14:tracePt t="65115" x="3994150" y="5797550"/>
          <p14:tracePt t="65121" x="3994150" y="5791200"/>
          <p14:tracePt t="65137" x="3994150" y="5765800"/>
          <p14:tracePt t="65154" x="3994150" y="5740400"/>
          <p14:tracePt t="65171" x="3994150" y="5727700"/>
          <p14:tracePt t="65187" x="3994150" y="5715000"/>
          <p14:tracePt t="65204" x="3994150" y="5708650"/>
          <p14:tracePt t="65221" x="3994150" y="5689600"/>
          <p14:tracePt t="65237" x="3994150" y="5683250"/>
          <p14:tracePt t="65254" x="3987800" y="5676900"/>
          <p14:tracePt t="65272" x="3975100" y="5670550"/>
          <p14:tracePt t="65288" x="3962400" y="5664200"/>
          <p14:tracePt t="65304" x="3917950" y="5645150"/>
          <p14:tracePt t="65321" x="3905250" y="5632450"/>
          <p14:tracePt t="65337" x="3898900" y="5632450"/>
          <p14:tracePt t="65354" x="3879850" y="5632450"/>
          <p14:tracePt t="65371" x="3860800" y="5632450"/>
          <p14:tracePt t="65388" x="3829050" y="5632450"/>
          <p14:tracePt t="65404" x="3822700" y="5632450"/>
          <p14:tracePt t="65421" x="3790950" y="5632450"/>
          <p14:tracePt t="65438" x="3752850" y="5632450"/>
          <p14:tracePt t="65455" x="3714750" y="5638800"/>
          <p14:tracePt t="65471" x="3683000" y="5638800"/>
          <p14:tracePt t="65488" x="3651250" y="5638800"/>
          <p14:tracePt t="65504" x="3632200" y="5645150"/>
          <p14:tracePt t="65522" x="3606800" y="5651500"/>
          <p14:tracePt t="65538" x="3587750" y="5651500"/>
          <p14:tracePt t="65555" x="3575050" y="5657850"/>
          <p14:tracePt t="65571" x="3556000" y="5664200"/>
          <p14:tracePt t="65588" x="3543300" y="5664200"/>
          <p14:tracePt t="65605" x="3530600" y="5676900"/>
          <p14:tracePt t="65621" x="3517900" y="5689600"/>
          <p14:tracePt t="65638" x="3517900" y="5695950"/>
          <p14:tracePt t="65655" x="3511550" y="5708650"/>
          <p14:tracePt t="65672" x="3511550" y="5734050"/>
          <p14:tracePt t="65688" x="3498850" y="5810250"/>
          <p14:tracePt t="65705" x="3498850" y="5854700"/>
          <p14:tracePt t="65721" x="3498850" y="5892800"/>
          <p14:tracePt t="65738" x="3498850" y="5918200"/>
          <p14:tracePt t="65756" x="3498850" y="5949950"/>
          <p14:tracePt t="65772" x="3498850" y="5975350"/>
          <p14:tracePt t="65789" x="3511550" y="6000750"/>
          <p14:tracePt t="65805" x="3517900" y="6007100"/>
          <p14:tracePt t="65822" x="3517900" y="6013450"/>
          <p14:tracePt t="65838" x="3524250" y="6019800"/>
          <p14:tracePt t="65856" x="3530600" y="6026150"/>
          <p14:tracePt t="65872" x="3543300" y="6026150"/>
          <p14:tracePt t="65907" x="3543300" y="6032500"/>
          <p14:tracePt t="65907" x="3549650" y="6032500"/>
          <p14:tracePt t="65922" x="3556000" y="6032500"/>
          <p14:tracePt t="65922" x="3562350" y="6032500"/>
          <p14:tracePt t="65939" x="3575050" y="6032500"/>
          <p14:tracePt t="65955" x="3600450" y="6032500"/>
          <p14:tracePt t="65991" x="3606800" y="6032500"/>
          <p14:tracePt t="66009" x="3613150" y="6032500"/>
          <p14:tracePt t="66031" x="3619500" y="6026150"/>
          <p14:tracePt t="66039" x="3625850" y="6019800"/>
          <p14:tracePt t="66039" x="3651250" y="6007100"/>
          <p14:tracePt t="66055" x="3657600" y="5988050"/>
          <p14:tracePt t="66073" x="3670300" y="5988050"/>
          <p14:tracePt t="66243" x="3651250" y="5981700"/>
          <p14:tracePt t="66251" x="3613150" y="5962650"/>
          <p14:tracePt t="66265" x="3530600" y="5943600"/>
          <p14:tracePt t="66273" x="3454400" y="5924550"/>
          <p14:tracePt t="66273" x="3289300" y="5892800"/>
          <p14:tracePt t="66289" x="3124200" y="5873750"/>
          <p14:tracePt t="66306" x="2978150" y="5848350"/>
          <p14:tracePt t="66323" x="2857500" y="5842000"/>
          <p14:tracePt t="66339" x="2749550" y="5842000"/>
          <p14:tracePt t="66356" x="2641600" y="5842000"/>
          <p14:tracePt t="66372" x="2527300" y="5842000"/>
          <p14:tracePt t="66389" x="2400300" y="5873750"/>
          <p14:tracePt t="66406" x="2349500" y="5880100"/>
          <p14:tracePt t="66423" x="2305050" y="5899150"/>
          <p14:tracePt t="66439" x="2292350" y="5899150"/>
          <p14:tracePt t="66456" x="2286000" y="5899150"/>
          <p14:tracePt t="66717" x="2292350" y="5899150"/>
          <p14:tracePt t="66725" x="2305050" y="5880100"/>
          <p14:tracePt t="66732" x="2330450" y="5867400"/>
          <p14:tracePt t="66740" x="2362200" y="5854700"/>
          <p14:tracePt t="66747" x="2432050" y="5816600"/>
          <p14:tracePt t="66757" x="2476500" y="5791200"/>
          <p14:tracePt t="66774" x="2508250" y="5772150"/>
          <p14:tracePt t="66790" x="2520950" y="5765800"/>
          <p14:tracePt t="66857" x="2527300" y="5765800"/>
          <p14:tracePt t="66863" x="2527300" y="5759450"/>
          <p14:tracePt t="66879" x="2533650" y="5759450"/>
          <p14:tracePt t="66966" x="2540000" y="5753100"/>
          <p14:tracePt t="66988" x="2546350" y="5746750"/>
          <p14:tracePt t="66998" x="2552700" y="5746750"/>
          <p14:tracePt t="67332" x="2559050" y="5753100"/>
          <p14:tracePt t="67340" x="2559050" y="5772150"/>
          <p14:tracePt t="67346" x="2571750" y="5791200"/>
          <p14:tracePt t="67359" x="2578100" y="5803900"/>
          <p14:tracePt t="67375" x="2584450" y="5803900"/>
          <p14:tracePt t="67418" x="2584450" y="5810250"/>
          <p14:tracePt t="67434" x="2584450" y="5816600"/>
          <p14:tracePt t="67472" x="2590800" y="5816600"/>
          <p14:tracePt t="67496" x="2590800" y="5822950"/>
          <p14:tracePt t="67502" x="2597150" y="5829300"/>
          <p14:tracePt t="67508" x="2603500" y="5835650"/>
          <p14:tracePt t="67526" x="2603500" y="5842000"/>
          <p14:tracePt t="67620" x="2603500" y="5848350"/>
          <p14:tracePt t="67620" x="2616200" y="5861050"/>
          <p14:tracePt t="67635" x="2622550" y="5867400"/>
          <p14:tracePt t="67642" x="2628900" y="5867400"/>
          <p14:tracePt t="67721" x="2628900" y="5873750"/>
          <p14:tracePt t="67737" x="2628900" y="5880100"/>
          <p14:tracePt t="67923" x="2635250" y="5880100"/>
          <p14:tracePt t="67931" x="2647950" y="5861050"/>
          <p14:tracePt t="67931" x="2660650" y="5848350"/>
          <p14:tracePt t="67944" x="2673350" y="5797550"/>
          <p14:tracePt t="67961" x="2711450" y="5657850"/>
          <p14:tracePt t="67977" x="2724150" y="5556250"/>
          <p14:tracePt t="67994" x="2736850" y="5473700"/>
          <p14:tracePt t="68011" x="2743200" y="5441950"/>
          <p14:tracePt t="68028" x="2743200" y="5422900"/>
          <p14:tracePt t="68044" x="2749550" y="5416550"/>
          <p14:tracePt t="68079" x="2749550" y="5410200"/>
          <p14:tracePt t="68079" x="2749550" y="5403850"/>
          <p14:tracePt t="68094" x="2762250" y="5384800"/>
          <p14:tracePt t="68111" x="2762250" y="5372100"/>
          <p14:tracePt t="68243" x="2762250" y="5378450"/>
          <p14:tracePt t="68251" x="2762250" y="5403850"/>
          <p14:tracePt t="68254" x="2762250" y="5429250"/>
          <p14:tracePt t="68261" x="2762250" y="5454650"/>
          <p14:tracePt t="68278" x="2762250" y="5499100"/>
          <p14:tracePt t="68295" x="2768600" y="5537200"/>
          <p14:tracePt t="68311" x="2768600" y="5543550"/>
          <p14:tracePt t="68437" x="2768600" y="5530850"/>
          <p14:tracePt t="68445" x="2768600" y="5505450"/>
          <p14:tracePt t="68454" x="2774950" y="5486400"/>
          <p14:tracePt t="68461" x="2774950" y="5467350"/>
          <p14:tracePt t="68462" x="2774950" y="5441950"/>
          <p14:tracePt t="68478" x="2774950" y="5416550"/>
          <p14:tracePt t="68495" x="2781300" y="5391150"/>
          <p14:tracePt t="68512" x="2781300" y="5384800"/>
          <p14:tracePt t="68528" x="2781300" y="5378450"/>
          <p14:tracePt t="68747" x="2781300" y="5372100"/>
          <p14:tracePt t="68755" x="2781300" y="5353050"/>
          <p14:tracePt t="68763" x="2781300" y="5334000"/>
          <p14:tracePt t="68779" x="2781300" y="5283200"/>
          <p14:tracePt t="68779" x="2781300" y="5238750"/>
          <p14:tracePt t="68795" x="2781300" y="5187950"/>
          <p14:tracePt t="68813" x="2781300" y="5156200"/>
          <p14:tracePt t="68829" x="2781300" y="5130800"/>
          <p14:tracePt t="68846" x="2781300" y="5111750"/>
          <p14:tracePt t="68862" x="2781300" y="5060950"/>
          <p14:tracePt t="68879" x="2787650" y="5010150"/>
          <p14:tracePt t="68896" x="2787650" y="4984750"/>
          <p14:tracePt t="68912" x="2787650" y="4978400"/>
          <p14:tracePt t="69158" x="2794000" y="4972050"/>
          <p14:tracePt t="69171" x="2794000" y="4965700"/>
          <p14:tracePt t="69172" x="2794000" y="4953000"/>
          <p14:tracePt t="69179" x="2794000" y="4927600"/>
          <p14:tracePt t="69196" x="2794000" y="4902200"/>
          <p14:tracePt t="69212" x="2794000" y="4883150"/>
          <p14:tracePt t="69353" x="2794000" y="4876800"/>
          <p14:tracePt t="69562" x="2794000" y="4870450"/>
          <p14:tracePt t="69572" x="2794000" y="4864100"/>
          <p14:tracePt t="69573" x="2794000" y="4851400"/>
          <p14:tracePt t="69580" x="2800350" y="4826000"/>
          <p14:tracePt t="69597" x="2806700" y="4800600"/>
          <p14:tracePt t="69613" x="2806700" y="4781550"/>
          <p14:tracePt t="69631" x="2806700" y="4756150"/>
          <p14:tracePt t="69647" x="2806700" y="4737100"/>
          <p14:tracePt t="69663" x="2806700" y="4730750"/>
          <p14:tracePt t="69680" x="2806700" y="4724400"/>
          <p14:tracePt t="69751" x="2806700" y="4718050"/>
          <p14:tracePt t="69764" x="2806700" y="4711700"/>
          <p14:tracePt t="69764" x="2806700" y="4705350"/>
          <p14:tracePt t="69780" x="2813050" y="4699000"/>
          <p14:tracePt t="69781" x="2813050" y="4660900"/>
          <p14:tracePt t="69797" x="2813050" y="4610100"/>
          <p14:tracePt t="69814" x="2819400" y="4533900"/>
          <p14:tracePt t="69831" x="2838450" y="4464050"/>
          <p14:tracePt t="69847" x="2844800" y="4413250"/>
          <p14:tracePt t="69864" x="2844800" y="4375150"/>
          <p14:tracePt t="69880" x="2844800" y="4362450"/>
          <p14:tracePt t="69897" x="2844800" y="4356100"/>
          <p14:tracePt t="70225" x="2844800" y="4362450"/>
          <p14:tracePt t="70249" x="2844800" y="4387850"/>
          <p14:tracePt t="70257" x="2844800" y="4406900"/>
          <p14:tracePt t="70264" x="2844800" y="4451350"/>
          <p14:tracePt t="70265" x="2832100" y="4552950"/>
          <p14:tracePt t="70281" x="2825750" y="4660900"/>
          <p14:tracePt t="70297" x="2819400" y="4762500"/>
          <p14:tracePt t="70315" x="2813050" y="4870450"/>
          <p14:tracePt t="70331" x="2813050" y="4940300"/>
          <p14:tracePt t="70348" x="2813050" y="4953000"/>
          <p14:tracePt t="70427" x="2813050" y="4940300"/>
          <p14:tracePt t="70435" x="2813050" y="4921250"/>
          <p14:tracePt t="70448" x="2819400" y="4902200"/>
          <p14:tracePt t="70448" x="2832100" y="4826000"/>
          <p14:tracePt t="70465" x="2838450" y="4762500"/>
          <p14:tracePt t="70481" x="2838450" y="4673600"/>
          <p14:tracePt t="70498" x="2851150" y="4572000"/>
          <p14:tracePt t="70515" x="2857500" y="4489450"/>
          <p14:tracePt t="70532" x="2863850" y="4432300"/>
          <p14:tracePt t="70548" x="2863850" y="4400550"/>
          <p14:tracePt t="70565" x="2870200" y="4381500"/>
          <p14:tracePt t="70581" x="2870200" y="4368800"/>
          <p14:tracePt t="70598" x="2870200" y="4292600"/>
          <p14:tracePt t="70614" x="2870200" y="4222750"/>
          <p14:tracePt t="70632" x="2870200" y="4184650"/>
          <p14:tracePt t="70648" x="2876550" y="4146550"/>
          <p14:tracePt t="70665" x="2876550" y="4121150"/>
          <p14:tracePt t="70682" x="2882900" y="4070350"/>
          <p14:tracePt t="70698" x="2889250" y="4019550"/>
          <p14:tracePt t="70715" x="2889250" y="3981450"/>
          <p14:tracePt t="70732" x="2889250" y="3968750"/>
          <p14:tracePt t="70749" x="2889250" y="3956050"/>
          <p14:tracePt t="70870" x="2889250" y="3994150"/>
          <p14:tracePt t="70876" x="2882900" y="4070350"/>
          <p14:tracePt t="70884" x="2870200" y="4171950"/>
          <p14:tracePt t="70898" x="2870200" y="4267200"/>
          <p14:tracePt t="70899" x="2863850" y="4521200"/>
          <p14:tracePt t="70915" x="2863850" y="4756150"/>
          <p14:tracePt t="70932" x="2863850" y="5080000"/>
          <p14:tracePt t="70949" x="2870200" y="5251450"/>
          <p14:tracePt t="70965" x="2882900" y="5397500"/>
          <p14:tracePt t="70982" x="2882900" y="5511800"/>
          <p14:tracePt t="70999" x="2882900" y="5568950"/>
          <p14:tracePt t="71016" x="2882900" y="5600700"/>
          <p14:tracePt t="71032" x="2882900" y="5619750"/>
          <p14:tracePt t="71049" x="2882900" y="5638800"/>
          <p14:tracePt t="71065" x="2889250" y="5645150"/>
          <p14:tracePt t="71082" x="2889250" y="5651500"/>
          <p14:tracePt t="71157" x="2908300" y="5651500"/>
          <p14:tracePt t="71164" x="2933700" y="5651500"/>
          <p14:tracePt t="71175" x="2965450" y="5651500"/>
          <p14:tracePt t="71180" x="2978150" y="5657850"/>
          <p14:tracePt t="71199" x="3028950" y="5670550"/>
          <p14:tracePt t="71200" x="3060700" y="5676900"/>
          <p14:tracePt t="71216" x="3086100" y="5689600"/>
          <p14:tracePt t="71233" x="3111500" y="5702300"/>
          <p14:tracePt t="71249" x="3149600" y="5727700"/>
          <p14:tracePt t="71266" x="3213100" y="5753100"/>
          <p14:tracePt t="71283" x="3251200" y="5759450"/>
          <p14:tracePt t="71300" x="3263900" y="5759450"/>
          <p14:tracePt t="71316" x="3289300" y="5765800"/>
          <p14:tracePt t="71333" x="3308350" y="5772150"/>
          <p14:tracePt t="71350" x="3352800" y="5797550"/>
          <p14:tracePt t="71366" x="3435350" y="5842000"/>
          <p14:tracePt t="71383" x="3486150" y="5873750"/>
          <p14:tracePt t="71399" x="3524250" y="5880100"/>
          <p14:tracePt t="71416" x="3562350" y="5886450"/>
          <p14:tracePt t="71433" x="3587750" y="5899150"/>
          <p14:tracePt t="71449" x="3619500" y="5911850"/>
          <p14:tracePt t="71466" x="3657600" y="5937250"/>
          <p14:tracePt t="71484" x="3689350" y="5943600"/>
          <p14:tracePt t="71577" x="3702050" y="5943600"/>
          <p14:tracePt t="71692" x="3708400" y="5937250"/>
          <p14:tracePt t="71700" x="3708400" y="5930900"/>
          <p14:tracePt t="71709" x="3721100" y="5924550"/>
          <p14:tracePt t="71717" x="3740150" y="5905500"/>
          <p14:tracePt t="71734" x="3752850" y="5886450"/>
          <p14:tracePt t="71750" x="3778250" y="5867400"/>
          <p14:tracePt t="71767" x="3803650" y="5842000"/>
          <p14:tracePt t="71783" x="3822700" y="5835650"/>
          <p14:tracePt t="71800" x="3841750" y="5822950"/>
          <p14:tracePt t="71817" x="3860800" y="5816600"/>
          <p14:tracePt t="71833" x="3867150" y="5816600"/>
          <p14:tracePt t="71851" x="3879850" y="5816600"/>
          <p14:tracePt t="71867" x="3879850" y="5810250"/>
          <p14:tracePt t="71884" x="3886200" y="5810250"/>
          <p14:tracePt t="71900" x="3892550" y="5810250"/>
          <p14:tracePt t="72160" x="3898900" y="5803900"/>
          <p14:tracePt t="72176" x="3911600" y="5791200"/>
          <p14:tracePt t="72182" x="3911600" y="5778500"/>
          <p14:tracePt t="72184" x="3911600" y="5772150"/>
          <p14:tracePt t="72201" x="3911600" y="5765800"/>
          <p14:tracePt t="72217" x="3911600" y="5759450"/>
          <p14:tracePt t="72234" x="3911600" y="5740400"/>
          <p14:tracePt t="72251" x="3911600" y="5721350"/>
          <p14:tracePt t="72267" x="3911600" y="5689600"/>
          <p14:tracePt t="72285" x="3911600" y="5683250"/>
          <p14:tracePt t="72362" x="3911600" y="5676900"/>
          <p14:tracePt t="72384" x="3911600" y="5670550"/>
          <p14:tracePt t="72393" x="3911600" y="5664200"/>
          <p14:tracePt t="72446" x="3898900" y="5664200"/>
          <p14:tracePt t="72454" x="3886200" y="5664200"/>
          <p14:tracePt t="72461" x="3867150" y="5670550"/>
          <p14:tracePt t="72468" x="3822700" y="5689600"/>
          <p14:tracePt t="72484" x="3778250" y="5715000"/>
          <p14:tracePt t="72501" x="3727450" y="5746750"/>
          <p14:tracePt t="72594" x="3727450" y="5727700"/>
          <p14:tracePt t="72602" x="3759200" y="5613400"/>
          <p14:tracePt t="72618" x="3765550" y="5581650"/>
          <p14:tracePt t="72619" x="3771900" y="5499100"/>
          <p14:tracePt t="72635" x="3778250" y="5448300"/>
          <p14:tracePt t="72651" x="3778250" y="5435600"/>
          <p14:tracePt t="72668" x="3778250" y="5422900"/>
          <p14:tracePt t="72712" x="3778250" y="5416550"/>
          <p14:tracePt t="73038" x="3784600" y="5410200"/>
          <p14:tracePt t="73054" x="3784600" y="5378450"/>
          <p14:tracePt t="73063" x="3784600" y="5353050"/>
          <p14:tracePt t="73069" x="3784600" y="5327650"/>
          <p14:tracePt t="73069" x="3790950" y="5251450"/>
          <p14:tracePt t="73085" x="3790950" y="5194300"/>
          <p14:tracePt t="73102" x="3790950" y="5137150"/>
          <p14:tracePt t="73119" x="3784600" y="5080000"/>
          <p14:tracePt t="73136" x="3765550" y="5029200"/>
          <p14:tracePt t="73152" x="3746500" y="4978400"/>
          <p14:tracePt t="73169" x="3746500" y="4933950"/>
          <p14:tracePt t="73186" x="3721100" y="4876800"/>
          <p14:tracePt t="73203" x="3714750" y="4870450"/>
          <p14:tracePt t="73219" x="3714750" y="4864100"/>
          <p14:tracePt t="73236" x="3714750" y="4857750"/>
          <p14:tracePt t="73253" x="3714750" y="4845050"/>
          <p14:tracePt t="73269" x="3714750" y="4838700"/>
          <p14:tracePt t="73286" x="3708400" y="4819650"/>
          <p14:tracePt t="73303" x="3708400" y="4787900"/>
          <p14:tracePt t="73319" x="3708400" y="4781550"/>
          <p14:tracePt t="73336" x="3708400" y="4775200"/>
          <p14:tracePt t="73574" x="3714750" y="4775200"/>
          <p14:tracePt t="73582" x="3721100" y="4775200"/>
          <p14:tracePt t="73595" x="3727450" y="4775200"/>
          <p14:tracePt t="73604" x="3733800" y="4775200"/>
          <p14:tracePt t="73621" x="3740150" y="4775200"/>
          <p14:tracePt t="73621" x="3746500" y="4775200"/>
          <p14:tracePt t="73637" x="3771900" y="4781550"/>
          <p14:tracePt t="73924" x="3771900" y="4775200"/>
          <p14:tracePt t="73932" x="3771900" y="4762500"/>
          <p14:tracePt t="73948" x="3771900" y="4756150"/>
          <p14:tracePt t="73956" x="3771900" y="4749800"/>
          <p14:tracePt t="73964" x="3771900" y="4737100"/>
          <p14:tracePt t="73970" x="3771900" y="4724400"/>
          <p14:tracePt t="73987" x="3771900" y="4711700"/>
          <p14:tracePt t="74004" x="3771900" y="4705350"/>
          <p14:tracePt t="74104" x="3771900" y="4692650"/>
          <p14:tracePt t="74118" x="3771900" y="4679950"/>
          <p14:tracePt t="74134" x="3771900" y="4667250"/>
          <p14:tracePt t="74150" x="3771900" y="4660900"/>
          <p14:tracePt t="74197" x="3771900" y="4654550"/>
          <p14:tracePt t="74197" x="3771900" y="4648200"/>
          <p14:tracePt t="74204" x="3771900" y="4641850"/>
          <p14:tracePt t="74229" x="3771900" y="4635500"/>
          <p14:tracePt t="74632" x="3784600" y="4622800"/>
          <p14:tracePt t="74640" x="3784600" y="4610100"/>
          <p14:tracePt t="74648" x="3797300" y="4578350"/>
          <p14:tracePt t="74656" x="3803650" y="4546600"/>
          <p14:tracePt t="74671" x="3803650" y="4521200"/>
          <p14:tracePt t="74672" x="3803650" y="4464050"/>
          <p14:tracePt t="74688" x="3803650" y="4400550"/>
          <p14:tracePt t="74705" x="3803650" y="4356100"/>
          <p14:tracePt t="74721" x="3803650" y="4349750"/>
          <p14:tracePt t="74738" x="3803650" y="4343400"/>
          <p14:tracePt t="74796" x="3803650" y="4337050"/>
          <p14:tracePt t="74802" x="3803650" y="4330700"/>
          <p14:tracePt t="74814" x="3803650" y="4324350"/>
          <p14:tracePt t="74815" x="3803650" y="4311650"/>
          <p14:tracePt t="74822" x="3803650" y="4286250"/>
          <p14:tracePt t="74838" x="3797300" y="4279900"/>
          <p14:tracePt t="74855" x="3797300" y="4260850"/>
          <p14:tracePt t="74873" x="3790950" y="4229100"/>
          <p14:tracePt t="74888" x="3778250" y="4203700"/>
          <p14:tracePt t="74906" x="3765550" y="4178300"/>
          <p14:tracePt t="74922" x="3759200" y="4152900"/>
          <p14:tracePt t="74939" x="3759200" y="4146550"/>
          <p14:tracePt t="74990" x="3759200" y="4140200"/>
          <p14:tracePt t="75020" x="3759200" y="4133850"/>
          <p14:tracePt t="75021" x="3752850" y="4121150"/>
          <p14:tracePt t="75031" x="3752850" y="4108450"/>
          <p14:tracePt t="75039" x="3752850" y="4089400"/>
          <p14:tracePt t="75056" x="3752850" y="4083050"/>
          <p14:tracePt t="75072" x="3752850" y="4076700"/>
          <p14:tracePt t="75114" x="3752850" y="4070350"/>
          <p14:tracePt t="75138" x="3752850" y="4064000"/>
          <p14:tracePt t="75141" x="3752850" y="4057650"/>
          <p14:tracePt t="75155" x="3752850" y="4051300"/>
          <p14:tracePt t="75156" x="3752850" y="4044950"/>
          <p14:tracePt t="75173" x="3752850" y="4038600"/>
          <p14:tracePt t="75254" x="3752850" y="4032250"/>
          <p14:tracePt t="75394" x="3759200" y="4025900"/>
          <p14:tracePt t="75410" x="3759200" y="4019550"/>
          <p14:tracePt t="75424" x="3765550" y="4019550"/>
          <p14:tracePt t="75432" x="3765550" y="4013200"/>
          <p14:tracePt t="75464" x="3765550" y="4006850"/>
          <p14:tracePt t="75464" x="0" y="0"/>
        </p14:tracePtLst>
        <p14:tracePtLst>
          <p14:tracePt t="77526" x="3651250" y="3429000"/>
          <p14:tracePt t="77860" x="3663950" y="3422650"/>
          <p14:tracePt t="77877" x="3689350" y="3409950"/>
          <p14:tracePt t="77893" x="3727450" y="3390900"/>
          <p14:tracePt t="77910" x="3759200" y="3371850"/>
          <p14:tracePt t="77927" x="3784600" y="3365500"/>
          <p14:tracePt t="77944" x="3797300" y="3352800"/>
          <p14:tracePt t="77960" x="3803650" y="3352800"/>
          <p14:tracePt t="77977" x="3822700" y="3340100"/>
          <p14:tracePt t="78010" x="3841750" y="3327400"/>
          <p14:tracePt t="78043" x="3848100" y="3327400"/>
          <p14:tracePt t="78060" x="3867150" y="3314700"/>
          <p14:tracePt t="78077" x="3873500" y="3308350"/>
          <p14:tracePt t="78464" x="3873500" y="3270250"/>
          <p14:tracePt t="78472" x="3873500" y="3200400"/>
          <p14:tracePt t="78480" x="3873500" y="3136900"/>
          <p14:tracePt t="78488" x="3873500" y="3073400"/>
          <p14:tracePt t="78496" x="3873500" y="2990850"/>
          <p14:tracePt t="78511" x="3854450" y="2921000"/>
          <p14:tracePt t="78528" x="3848100" y="2901950"/>
          <p14:tracePt t="78544" x="3829050" y="2863850"/>
          <p14:tracePt t="78561" x="3822700" y="2838450"/>
          <p14:tracePt t="78578" x="3816350" y="2806700"/>
          <p14:tracePt t="78578" x="3803650" y="2781300"/>
          <p14:tracePt t="78596" x="3790950" y="2755900"/>
          <p14:tracePt t="78611" x="3759200" y="2692400"/>
          <p14:tracePt t="78629" x="3752850" y="2679700"/>
          <p14:tracePt t="78645" x="3746500" y="2679700"/>
          <p14:tracePt t="78706" x="3746500" y="2673350"/>
          <p14:tracePt t="78720" x="3740150" y="2667000"/>
          <p14:tracePt t="78728" x="3721100" y="2667000"/>
          <p14:tracePt t="78745" x="3714750" y="2667000"/>
          <p14:tracePt t="78745" x="3708400" y="2667000"/>
          <p14:tracePt t="78814" x="3708400" y="2660650"/>
          <p14:tracePt t="79008" x="3714750" y="2660650"/>
          <p14:tracePt t="79017" x="3727450" y="2654300"/>
          <p14:tracePt t="79032" x="3746500" y="2654300"/>
          <p14:tracePt t="79045" x="3765550" y="2654300"/>
          <p14:tracePt t="79046" x="3797300" y="2647950"/>
          <p14:tracePt t="79062" x="3835400" y="2647950"/>
          <p14:tracePt t="79079" x="3854450" y="2647950"/>
          <p14:tracePt t="79095" x="3873500" y="2647950"/>
          <p14:tracePt t="79134" x="3879850" y="2647950"/>
          <p14:tracePt t="79140" x="3886200" y="2647950"/>
          <p14:tracePt t="79164" x="3892550" y="2647950"/>
          <p14:tracePt t="79180" x="3898900" y="2641600"/>
          <p14:tracePt t="79646" x="0" y="0"/>
        </p14:tracePtLst>
        <p14:tracePtLst>
          <p14:tracePt t="85194" x="1866900" y="6610350"/>
          <p14:tracePt t="85360" x="1866900" y="6604000"/>
          <p14:tracePt t="85369" x="1866900" y="6597650"/>
          <p14:tracePt t="85377" x="1866900" y="6591300"/>
          <p14:tracePt t="85390" x="1873250" y="6591300"/>
          <p14:tracePt t="85390" x="1879600" y="6591300"/>
          <p14:tracePt t="85407" x="1905000" y="6578600"/>
          <p14:tracePt t="85423" x="1943100" y="6540500"/>
          <p14:tracePt t="85440" x="1968500" y="6515100"/>
          <p14:tracePt t="85457" x="1974850" y="6515100"/>
          <p14:tracePt t="85474" x="1974850" y="6508750"/>
          <p14:tracePt t="85490" x="1981200" y="6496050"/>
          <p14:tracePt t="85507" x="1993900" y="6457950"/>
          <p14:tracePt t="85524" x="2006600" y="6356350"/>
          <p14:tracePt t="85524" x="2012950" y="6330950"/>
          <p14:tracePt t="85542" x="2012950" y="6299200"/>
          <p14:tracePt t="85558" x="2019300" y="6299200"/>
          <p14:tracePt t="85625" x="2019300" y="6280150"/>
          <p14:tracePt t="85625" x="2019300" y="6254750"/>
          <p14:tracePt t="85641" x="2019300" y="6235700"/>
          <p14:tracePt t="85648" x="2025650" y="6216650"/>
          <p14:tracePt t="85657" x="2025650" y="6203950"/>
          <p14:tracePt t="85912" x="2032000" y="6210300"/>
          <p14:tracePt t="85912" x="2051050" y="6242050"/>
          <p14:tracePt t="85929" x="2089150" y="6286500"/>
          <p14:tracePt t="85936" x="2114550" y="6324600"/>
          <p14:tracePt t="85951" x="2152650" y="6369050"/>
          <p14:tracePt t="85958" x="2190750" y="6407150"/>
          <p14:tracePt t="85958" x="2260600" y="6451600"/>
          <p14:tracePt t="85974" x="2311400" y="6483350"/>
          <p14:tracePt t="85992" x="2324100" y="6489700"/>
          <p14:tracePt t="86008" x="2343150" y="6508750"/>
          <p14:tracePt t="86024" x="2368550" y="6521450"/>
          <p14:tracePt t="86041" x="2387600" y="6521450"/>
          <p14:tracePt t="86058" x="2400300" y="6521450"/>
          <p14:tracePt t="86075" x="2413000" y="6508750"/>
          <p14:tracePt t="86091" x="2438400" y="6483350"/>
          <p14:tracePt t="86108" x="2501900" y="6451600"/>
          <p14:tracePt t="86124" x="2540000" y="6438900"/>
          <p14:tracePt t="86141" x="2584450" y="6419850"/>
          <p14:tracePt t="86158" x="2667000" y="6375400"/>
          <p14:tracePt t="86175" x="2743200" y="6330950"/>
          <p14:tracePt t="86191" x="2806700" y="6267450"/>
          <p14:tracePt t="86208" x="2876550" y="6172200"/>
          <p14:tracePt t="86226" x="2895600" y="6121400"/>
          <p14:tracePt t="86241" x="2908300" y="6070600"/>
          <p14:tracePt t="86258" x="2914650" y="6032500"/>
          <p14:tracePt t="86275" x="2921000" y="6000750"/>
          <p14:tracePt t="86292" x="2921000" y="5975350"/>
          <p14:tracePt t="86308" x="2921000" y="5943600"/>
          <p14:tracePt t="86325" x="2914650" y="5930900"/>
          <p14:tracePt t="86341" x="2914650" y="5918200"/>
          <p14:tracePt t="86358" x="2901950" y="5905500"/>
          <p14:tracePt t="86375" x="2889250" y="5892800"/>
          <p14:tracePt t="86392" x="2863850" y="5892800"/>
          <p14:tracePt t="86408" x="2806700" y="5886450"/>
          <p14:tracePt t="86425" x="2711450" y="5873750"/>
          <p14:tracePt t="86443" x="2673350" y="5873750"/>
          <p14:tracePt t="86458" x="2641600" y="5873750"/>
          <p14:tracePt t="86475" x="2590800" y="5886450"/>
          <p14:tracePt t="86492" x="2508250" y="5905500"/>
          <p14:tracePt t="86509" x="2425700" y="5930900"/>
          <p14:tracePt t="86525" x="2343150" y="5956300"/>
          <p14:tracePt t="86542" x="2228850" y="5981700"/>
          <p14:tracePt t="86559" x="2178050" y="5994400"/>
          <p14:tracePt t="86575" x="2139950" y="6019800"/>
          <p14:tracePt t="86592" x="2076450" y="6045200"/>
          <p14:tracePt t="86608" x="2032000" y="6070600"/>
          <p14:tracePt t="86625" x="1974850" y="6089650"/>
          <p14:tracePt t="86642" x="1943100" y="6108700"/>
          <p14:tracePt t="86659" x="1898650" y="6134100"/>
          <p14:tracePt t="86675" x="1892300" y="6146800"/>
          <p14:tracePt t="86692" x="1873250" y="6172200"/>
          <p14:tracePt t="86709" x="1866900" y="6203950"/>
          <p14:tracePt t="86726" x="1860550" y="6242050"/>
          <p14:tracePt t="86742" x="1860550" y="6286500"/>
          <p14:tracePt t="86759" x="1860550" y="6337300"/>
          <p14:tracePt t="86776" x="1892300" y="6483350"/>
          <p14:tracePt t="86792" x="1911350" y="6584950"/>
          <p14:tracePt t="86809" x="1924050" y="6642100"/>
          <p14:tracePt t="86826" x="1943100" y="6673850"/>
          <p14:tracePt t="86842" x="1955800" y="6686550"/>
          <p14:tracePt t="86859" x="1962150" y="6686550"/>
          <p14:tracePt t="86876" x="1981200" y="6686550"/>
          <p14:tracePt t="86893" x="2000250" y="6680200"/>
          <p14:tracePt t="86909" x="2006600" y="6673850"/>
          <p14:tracePt t="86926" x="2032000" y="6654800"/>
          <p14:tracePt t="86942" x="2070100" y="6623050"/>
          <p14:tracePt t="86960" x="2108200" y="6578600"/>
          <p14:tracePt t="86976" x="2127250" y="6565900"/>
          <p14:tracePt t="86993" x="2127250" y="6553200"/>
          <p14:tracePt t="87056" x="2127250" y="6546850"/>
          <p14:tracePt t="87062" x="2127250" y="6534150"/>
          <p14:tracePt t="87066" x="2127250" y="6515100"/>
          <p14:tracePt t="87076" x="2127250" y="6483350"/>
          <p14:tracePt t="87093" x="2127250" y="6451600"/>
          <p14:tracePt t="87109" x="2089150" y="6381750"/>
          <p14:tracePt t="87127" x="2070100" y="6324600"/>
          <p14:tracePt t="87143" x="2057400" y="6292850"/>
          <p14:tracePt t="87160" x="2032000" y="6267450"/>
          <p14:tracePt t="87176" x="2019300" y="6261100"/>
          <p14:tracePt t="87211" x="2012950" y="6254750"/>
          <p14:tracePt t="87211" x="2006600" y="6254750"/>
          <p14:tracePt t="87227" x="1974850" y="6254750"/>
          <p14:tracePt t="87243" x="1936750" y="6261100"/>
          <p14:tracePt t="87260" x="1873250" y="6273800"/>
          <p14:tracePt t="87276" x="1822450" y="6292850"/>
          <p14:tracePt t="87293" x="1771650" y="6311900"/>
          <p14:tracePt t="87310" x="1746250" y="6337300"/>
          <p14:tracePt t="87326" x="1739900" y="6343650"/>
          <p14:tracePt t="87343" x="1739900" y="6350000"/>
          <p14:tracePt t="87360" x="1739900" y="6356350"/>
          <p14:tracePt t="87398" x="1739900" y="6362700"/>
          <p14:tracePt t="87413" x="1739900" y="6369050"/>
          <p14:tracePt t="87414" x="1739900" y="6375400"/>
          <p14:tracePt t="87444" x="1752600" y="6375400"/>
          <p14:tracePt t="87445" x="1758950" y="6375400"/>
          <p14:tracePt t="87460" x="1778000" y="6375400"/>
          <p14:tracePt t="87478" x="1797050" y="6375400"/>
          <p14:tracePt t="87493" x="1816100" y="6362700"/>
          <p14:tracePt t="87510" x="1835150" y="6362700"/>
          <p14:tracePt t="87527" x="1841500" y="6356350"/>
          <p14:tracePt t="87576" x="1847850" y="6356350"/>
          <p14:tracePt t="87958" x="1860550" y="6350000"/>
          <p14:tracePt t="87964" x="1866900" y="6343650"/>
          <p14:tracePt t="87972" x="1885950" y="6343650"/>
          <p14:tracePt t="87978" x="1930400" y="6337300"/>
          <p14:tracePt t="87994" x="1962150" y="6324600"/>
          <p14:tracePt t="88011" x="2006600" y="6318250"/>
          <p14:tracePt t="88028" x="2032000" y="6318250"/>
          <p14:tracePt t="88045" x="2038350" y="6318250"/>
          <p14:tracePt t="88061" x="2044700" y="6311900"/>
          <p14:tracePt t="88078" x="2051050" y="6311900"/>
          <p14:tracePt t="88094" x="2057400" y="6305550"/>
          <p14:tracePt t="88128" x="2063750" y="6305550"/>
          <p14:tracePt t="88129" x="2076450" y="6305550"/>
          <p14:tracePt t="88145" x="2082800" y="6299200"/>
          <p14:tracePt t="88161" x="2108200" y="6299200"/>
          <p14:tracePt t="88178" x="2120900" y="6299200"/>
          <p14:tracePt t="88245" x="2127250" y="6299200"/>
          <p14:tracePt t="88260" x="2139950" y="6292850"/>
          <p14:tracePt t="88268" x="2146300" y="6292850"/>
          <p14:tracePt t="88278" x="2165350" y="6292850"/>
          <p14:tracePt t="88278" x="2178050" y="6292850"/>
          <p14:tracePt t="88295" x="2197100" y="6292850"/>
          <p14:tracePt t="88312" x="2209800" y="6292850"/>
          <p14:tracePt t="88328" x="2241550" y="6292850"/>
          <p14:tracePt t="88345" x="2292350" y="6286500"/>
          <p14:tracePt t="88361" x="2413000" y="6280150"/>
          <p14:tracePt t="88379" x="2457450" y="6273800"/>
          <p14:tracePt t="88395" x="2482850" y="6267450"/>
          <p14:tracePt t="88412" x="2533650" y="6267450"/>
          <p14:tracePt t="88428" x="2578100" y="6261100"/>
          <p14:tracePt t="88446" x="2609850" y="6261100"/>
          <p14:tracePt t="88462" x="2622550" y="6261100"/>
          <p14:tracePt t="88502" x="2635250" y="6261100"/>
          <p14:tracePt t="88516" x="2641600" y="6261100"/>
          <p14:tracePt t="88540" x="2647950" y="6261100"/>
          <p14:tracePt t="88556" x="2654300" y="6261100"/>
          <p14:tracePt t="8900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838200" y="1905000"/>
            <a:ext cx="2133600" cy="533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3400" y="2362200"/>
            <a:ext cx="28194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2000"/>
            <a:ext cx="4495800" cy="6019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/>
              <a:t>Shell filling</a:t>
            </a:r>
          </a:p>
          <a:p>
            <a:pPr marL="741363" lvl="1" indent="-284163">
              <a:lnSpc>
                <a:spcPct val="80000"/>
              </a:lnSpc>
            </a:pPr>
            <a:r>
              <a:rPr lang="en-US" sz="1800" dirty="0" smtClean="0"/>
              <a:t>States defined by n and l</a:t>
            </a:r>
          </a:p>
          <a:p>
            <a:pPr marL="1198563" lvl="2" indent="-284163">
              <a:lnSpc>
                <a:spcPct val="80000"/>
              </a:lnSpc>
            </a:pPr>
            <a:r>
              <a:rPr lang="en-US" sz="1800" dirty="0" smtClean="0"/>
              <a:t>1s, 1p, 1d, …</a:t>
            </a:r>
          </a:p>
          <a:p>
            <a:pPr marL="1541463" lvl="3" indent="-284163">
              <a:lnSpc>
                <a:spcPct val="80000"/>
              </a:lnSpc>
            </a:pPr>
            <a:r>
              <a:rPr lang="en-US" sz="1800" dirty="0" smtClean="0"/>
              <a:t>Compare with electrons</a:t>
            </a:r>
            <a:endParaRPr lang="en-US" sz="1800" dirty="0"/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/>
              <a:t>States with same 2n+l degenerate with same parity  (compose level)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1800" dirty="0" smtClean="0"/>
              <a:t>2s = 2*2+0=4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1800" dirty="0" smtClean="0"/>
              <a:t>1d = 2*1+2 =4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1800" dirty="0" smtClean="0"/>
              <a:t>1g=2*1+4=6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1800" dirty="0" smtClean="0"/>
              <a:t>2d=2*2+2=6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1800" dirty="0" smtClean="0"/>
              <a:t>3s=2*3+0=6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Spin-Orbit Interaction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Addition of spin orbit term causes energy level separation according to total angular momentum (j=ℓ+s)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For p, l=1</a:t>
            </a:r>
          </a:p>
          <a:p>
            <a:pPr lvl="3">
              <a:lnSpc>
                <a:spcPct val="80000"/>
              </a:lnSpc>
            </a:pPr>
            <a:r>
              <a:rPr lang="en-US" sz="1800" dirty="0" smtClean="0"/>
              <a:t>s=±1/2</a:t>
            </a:r>
          </a:p>
          <a:p>
            <a:pPr lvl="3">
              <a:lnSpc>
                <a:spcPct val="80000"/>
              </a:lnSpc>
            </a:pPr>
            <a:r>
              <a:rPr lang="en-US" sz="1800" dirty="0" smtClean="0"/>
              <a:t>j= 1+1/2=3/2 and 1-1/2=1/2</a:t>
            </a:r>
          </a:p>
          <a:p>
            <a:pPr lvl="3">
              <a:lnSpc>
                <a:spcPct val="80000"/>
              </a:lnSpc>
            </a:pPr>
            <a:r>
              <a:rPr lang="en-US" sz="1800" dirty="0" smtClean="0"/>
              <a:t>split into fourfold degenerate 1p</a:t>
            </a:r>
            <a:r>
              <a:rPr lang="en-US" sz="1800" baseline="-25000" dirty="0" smtClean="0"/>
              <a:t>3/2</a:t>
            </a:r>
            <a:r>
              <a:rPr lang="en-US" sz="1800" dirty="0" smtClean="0"/>
              <a:t> and twofold degenerate 1p</a:t>
            </a:r>
            <a:r>
              <a:rPr lang="en-US" sz="1800" baseline="-25000" dirty="0" smtClean="0"/>
              <a:t>1/2</a:t>
            </a:r>
            <a:r>
              <a:rPr lang="en-US" sz="1800" dirty="0" smtClean="0"/>
              <a:t> states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For g, l=4, j=7/2 and 9/2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states with parallel coupling and larger total angular momentum values are favored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closed shells 28, 50, 82, and 126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splitting of the 1f, 1g, 1h, and 1i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Each </a:t>
            </a:r>
            <a:r>
              <a:rPr lang="en-US" sz="1800" dirty="0"/>
              <a:t>principal quantum number level is a shell of </a:t>
            </a:r>
            <a:r>
              <a:rPr lang="en-US" sz="1800" dirty="0" smtClean="0"/>
              <a:t>orbitals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E</a:t>
            </a:r>
            <a:r>
              <a:rPr lang="en-US" sz="1800" dirty="0" smtClean="0"/>
              <a:t>nergy </a:t>
            </a:r>
            <a:r>
              <a:rPr lang="en-US" sz="1800" dirty="0"/>
              <a:t>gap between shell the </a:t>
            </a:r>
            <a:r>
              <a:rPr lang="en-US" sz="1800" dirty="0" smtClean="0"/>
              <a:t>same</a:t>
            </a:r>
            <a:endParaRPr lang="en-US" sz="1800" dirty="0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0919"/>
            <a:ext cx="7772400" cy="588681"/>
          </a:xfrm>
        </p:spPr>
        <p:txBody>
          <a:bodyPr/>
          <a:lstStyle/>
          <a:p>
            <a:r>
              <a:rPr lang="en-US" dirty="0"/>
              <a:t>Shell Model</a:t>
            </a:r>
          </a:p>
        </p:txBody>
      </p:sp>
      <p:pic>
        <p:nvPicPr>
          <p:cNvPr id="4659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10826"/>
            <a:ext cx="4495800" cy="571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971800" y="2171700"/>
            <a:ext cx="2133600" cy="323850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3352800" y="2705100"/>
            <a:ext cx="1600200" cy="133350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5105400" y="4876800"/>
            <a:ext cx="304800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105400" y="4191000"/>
            <a:ext cx="304800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05400" y="3181350"/>
            <a:ext cx="304800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105400" y="1885950"/>
            <a:ext cx="304800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1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35"/>
    </mc:Choice>
    <mc:Fallback xmlns="">
      <p:transition spd="slow" advTm="27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  <p:extLst>
    <p:ext uri="{3A86A75C-4F4B-4683-9AE1-C65F6400EC91}">
      <p14:laserTraceLst xmlns:p14="http://schemas.microsoft.com/office/powerpoint/2010/main">
        <p14:tracePtLst>
          <p14:tracePt t="10460" x="3613150" y="3378200"/>
          <p14:tracePt t="10692" x="3613150" y="3371850"/>
          <p14:tracePt t="10708" x="3613150" y="3359150"/>
          <p14:tracePt t="10716" x="3619500" y="3346450"/>
          <p14:tracePt t="10722" x="3619500" y="3327400"/>
          <p14:tracePt t="10731" x="3619500" y="3302000"/>
          <p14:tracePt t="10738" x="3619500" y="3244850"/>
          <p14:tracePt t="10754" x="3600450" y="3162300"/>
          <p14:tracePt t="10770" x="3556000" y="3054350"/>
          <p14:tracePt t="10784" x="3467100" y="2895600"/>
          <p14:tracePt t="10800" x="3295650" y="2647950"/>
          <p14:tracePt t="10816" x="2965450" y="2184400"/>
          <p14:tracePt t="10849" x="2794000" y="1936750"/>
          <p14:tracePt t="10849" x="2647950" y="1739900"/>
          <p14:tracePt t="10865" x="2546350" y="1619250"/>
          <p14:tracePt t="10883" x="2444750" y="1524000"/>
          <p14:tracePt t="10899" x="2381250" y="1460500"/>
          <p14:tracePt t="10899" x="2355850" y="1435100"/>
          <p14:tracePt t="10916" x="2330450" y="1416050"/>
          <p14:tracePt t="10932" x="2311400" y="1403350"/>
          <p14:tracePt t="10949" x="2311400" y="1397000"/>
          <p14:tracePt t="11034" x="2298700" y="1390650"/>
          <p14:tracePt t="11042" x="2286000" y="1371600"/>
          <p14:tracePt t="11050" x="2266950" y="1352550"/>
          <p14:tracePt t="11065" x="2266950" y="1346200"/>
          <p14:tracePt t="11066" x="2260600" y="1339850"/>
          <p14:tracePt t="11336" x="2273300" y="1339850"/>
          <p14:tracePt t="11344" x="2286000" y="1333500"/>
          <p14:tracePt t="11360" x="2292350" y="1333500"/>
          <p14:tracePt t="11368" x="2298700" y="1333500"/>
          <p14:tracePt t="11376" x="2305050" y="1327150"/>
          <p14:tracePt t="11384" x="2324100" y="1320800"/>
          <p14:tracePt t="11586" x="2324100" y="1314450"/>
          <p14:tracePt t="11826" x="2330450" y="1308100"/>
          <p14:tracePt t="11826" x="2330450" y="1301750"/>
          <p14:tracePt t="11842" x="2336800" y="1295400"/>
          <p14:tracePt t="11843" x="2349500" y="1276350"/>
          <p14:tracePt t="11850" x="2362200" y="1250950"/>
          <p14:tracePt t="11867" x="2368550" y="1231900"/>
          <p14:tracePt t="11884" x="2374900" y="1219200"/>
          <p14:tracePt t="11900" x="2381250" y="1206500"/>
          <p14:tracePt t="11917" x="2381250" y="1200150"/>
          <p14:tracePt t="12681" x="2387600" y="1200150"/>
          <p14:tracePt t="12690" x="2387600" y="1193800"/>
          <p14:tracePt t="12698" x="2400300" y="1193800"/>
          <p14:tracePt t="12702" x="2413000" y="1193800"/>
          <p14:tracePt t="12718" x="2425700" y="1193800"/>
          <p14:tracePt t="12752" x="2432050" y="1193800"/>
          <p14:tracePt t="12752" x="2444750" y="1193800"/>
          <p14:tracePt t="12768" x="2463800" y="1187450"/>
          <p14:tracePt t="12785" x="2482850" y="1187450"/>
          <p14:tracePt t="12802" x="2514600" y="1187450"/>
          <p14:tracePt t="12819" x="2533650" y="1187450"/>
          <p14:tracePt t="12835" x="2565400" y="1187450"/>
          <p14:tracePt t="12852" x="2597150" y="1187450"/>
          <p14:tracePt t="12869" x="2635250" y="1187450"/>
          <p14:tracePt t="12885" x="2692400" y="1187450"/>
          <p14:tracePt t="12902" x="2717800" y="1187450"/>
          <p14:tracePt t="12919" x="2730500" y="1187450"/>
          <p14:tracePt t="12956" x="2736850" y="1187450"/>
          <p14:tracePt t="12970" x="2749550" y="1187450"/>
          <p14:tracePt t="12986" x="2762250" y="1181100"/>
          <p14:tracePt t="12986" x="2781300" y="1174750"/>
          <p14:tracePt t="13002" x="2813050" y="1168400"/>
          <p14:tracePt t="13018" x="2832100" y="1162050"/>
          <p14:tracePt t="13036" x="2838450" y="1162050"/>
          <p14:tracePt t="13094" x="2844800" y="1162050"/>
          <p14:tracePt t="13111" x="2857500" y="1162050"/>
          <p14:tracePt t="13119" x="2863850" y="1162050"/>
          <p14:tracePt t="13135" x="2876550" y="1155700"/>
          <p14:tracePt t="13136" x="2895600" y="1149350"/>
          <p14:tracePt t="13152" x="2921000" y="1143000"/>
          <p14:tracePt t="13169" x="2959100" y="1136650"/>
          <p14:tracePt t="13186" x="2965450" y="1130300"/>
          <p14:tracePt t="13202" x="2971800" y="1130300"/>
          <p14:tracePt t="13219" x="2978150" y="1130300"/>
          <p14:tracePt t="13419" x="2971800" y="1130300"/>
          <p14:tracePt t="13419" x="2952750" y="1143000"/>
          <p14:tracePt t="13435" x="2933700" y="1155700"/>
          <p14:tracePt t="13445" x="2921000" y="1162050"/>
          <p14:tracePt t="13451" x="2889250" y="1174750"/>
          <p14:tracePt t="13456" x="2832100" y="1206500"/>
          <p14:tracePt t="13469" x="2781300" y="1231900"/>
          <p14:tracePt t="13486" x="2736850" y="1238250"/>
          <p14:tracePt t="13504" x="2686050" y="1263650"/>
          <p14:tracePt t="13520" x="2635250" y="1263650"/>
          <p14:tracePt t="13536" x="2584450" y="1270000"/>
          <p14:tracePt t="13553" x="2571750" y="1270000"/>
          <p14:tracePt t="13570" x="2559050" y="1276350"/>
          <p14:tracePt t="13586" x="2552700" y="1282700"/>
          <p14:tracePt t="13603" x="2546350" y="1282700"/>
          <p14:tracePt t="13620" x="2533650" y="1289050"/>
          <p14:tracePt t="13636" x="2520950" y="1295400"/>
          <p14:tracePt t="13653" x="2508250" y="1295400"/>
          <p14:tracePt t="13670" x="2495550" y="1295400"/>
          <p14:tracePt t="13686" x="2489200" y="1301750"/>
          <p14:tracePt t="13703" x="2476500" y="1301750"/>
          <p14:tracePt t="13745" x="2470150" y="1301750"/>
          <p14:tracePt t="13769" x="2463800" y="1308100"/>
          <p14:tracePt t="13785" x="2457450" y="1308100"/>
          <p14:tracePt t="13802" x="2451100" y="1308100"/>
          <p14:tracePt t="13815" x="2444750" y="1308100"/>
          <p14:tracePt t="13831" x="2438400" y="1308100"/>
          <p14:tracePt t="13863" x="2432050" y="1308100"/>
          <p14:tracePt t="13933" x="2425700" y="1308100"/>
          <p14:tracePt t="13956" x="2419350" y="1308100"/>
          <p14:tracePt t="14058" x="2413000" y="1308100"/>
          <p14:tracePt t="14065" x="2413000" y="1301750"/>
          <p14:tracePt t="14073" x="2406650" y="1301750"/>
          <p14:tracePt t="14095" x="2406650" y="1295400"/>
          <p14:tracePt t="14103" x="2400300" y="1289050"/>
          <p14:tracePt t="14127" x="2400300" y="1282700"/>
          <p14:tracePt t="14143" x="2400300" y="1276350"/>
          <p14:tracePt t="14268" x="2393950" y="1270000"/>
          <p14:tracePt t="15107" x="2393950" y="1263650"/>
          <p14:tracePt t="15129" x="2400300" y="1263650"/>
          <p14:tracePt t="15137" x="2406650" y="1257300"/>
          <p14:tracePt t="15140" x="2413000" y="1250950"/>
          <p14:tracePt t="15177" x="2413000" y="1244600"/>
          <p14:tracePt t="15185" x="2419350" y="1244600"/>
          <p14:tracePt t="15199" x="2425700" y="1244600"/>
          <p14:tracePt t="15223" x="2432050" y="1244600"/>
          <p14:tracePt t="15309" x="2432050" y="1238250"/>
          <p14:tracePt t="15557" x="2438400" y="1231900"/>
          <p14:tracePt t="15566" x="2451100" y="1225550"/>
          <p14:tracePt t="15574" x="2463800" y="1225550"/>
          <p14:tracePt t="15574" x="2501900" y="1206500"/>
          <p14:tracePt t="15590" x="2540000" y="1200150"/>
          <p14:tracePt t="15607" x="2565400" y="1193800"/>
          <p14:tracePt t="15623" x="2603500" y="1181100"/>
          <p14:tracePt t="15640" x="2635250" y="1174750"/>
          <p14:tracePt t="15656" x="2654300" y="1168400"/>
          <p14:tracePt t="15656" x="2667000" y="1162050"/>
          <p14:tracePt t="15674" x="2686050" y="1155700"/>
          <p14:tracePt t="15690" x="2717800" y="1149350"/>
          <p14:tracePt t="15706" x="2768600" y="1143000"/>
          <p14:tracePt t="15723" x="2794000" y="1143000"/>
          <p14:tracePt t="15740" x="2806700" y="1136650"/>
          <p14:tracePt t="15757" x="2825750" y="1130300"/>
          <p14:tracePt t="15791" x="2832100" y="1130300"/>
          <p14:tracePt t="15807" x="2838450" y="1130300"/>
          <p14:tracePt t="15808" x="2844800" y="1130300"/>
          <p14:tracePt t="15823" x="2863850" y="1130300"/>
          <p14:tracePt t="15840" x="2876550" y="1130300"/>
          <p14:tracePt t="15857" x="2889250" y="1130300"/>
          <p14:tracePt t="15947" x="2889250" y="1123950"/>
          <p14:tracePt t="15953" x="2895600" y="1123950"/>
          <p14:tracePt t="16155" x="2895600" y="1130300"/>
          <p14:tracePt t="16163" x="2895600" y="1136650"/>
          <p14:tracePt t="16168" x="2895600" y="1143000"/>
          <p14:tracePt t="16174" x="2895600" y="1155700"/>
          <p14:tracePt t="16191" x="2895600" y="1168400"/>
          <p14:tracePt t="16207" x="2889250" y="1187450"/>
          <p14:tracePt t="16224" x="2882900" y="1206500"/>
          <p14:tracePt t="16241" x="2876550" y="1225550"/>
          <p14:tracePt t="16258" x="2876550" y="1231900"/>
          <p14:tracePt t="16909" x="2870200" y="1231900"/>
          <p14:tracePt t="16920" x="0" y="0"/>
        </p14:tracePtLst>
        <p14:tracePtLst>
          <p14:tracePt t="20039" x="1035050" y="1111250"/>
          <p14:tracePt t="20448" x="1035050" y="1117600"/>
          <p14:tracePt t="20456" x="1041400" y="1123950"/>
          <p14:tracePt t="20464" x="1054100" y="1136650"/>
          <p14:tracePt t="20472" x="1066800" y="1155700"/>
          <p14:tracePt t="20482" x="1079500" y="1155700"/>
          <p14:tracePt t="20499" x="1098550" y="1168400"/>
          <p14:tracePt t="20515" x="1111250" y="1181100"/>
          <p14:tracePt t="20532" x="1123950" y="1206500"/>
          <p14:tracePt t="20549" x="1136650" y="1225550"/>
          <p14:tracePt t="20565" x="1155700" y="1257300"/>
          <p14:tracePt t="20582" x="1155700" y="1263650"/>
          <p14:tracePt t="20650" x="1155700" y="1270000"/>
          <p14:tracePt t="20658" x="1155700" y="1276350"/>
          <p14:tracePt t="20712" x="1162050" y="1276350"/>
          <p14:tracePt t="20744" x="1168400" y="1276350"/>
          <p14:tracePt t="20752" x="1174750" y="1276350"/>
          <p14:tracePt t="20776" x="1181100" y="1276350"/>
          <p14:tracePt t="20784" x="1200150" y="1276350"/>
          <p14:tracePt t="20798" x="1219200" y="1276350"/>
          <p14:tracePt t="20801" x="1244600" y="1276350"/>
          <p14:tracePt t="20816" x="1295400" y="1282700"/>
          <p14:tracePt t="20833" x="1333500" y="1289050"/>
          <p14:tracePt t="20849" x="1371600" y="1308100"/>
          <p14:tracePt t="20866" x="1384300" y="1314450"/>
          <p14:tracePt t="20883" x="1390650" y="1320800"/>
          <p14:tracePt t="20899" x="1397000" y="1320800"/>
          <p14:tracePt t="21234" x="1403350" y="1320800"/>
          <p14:tracePt t="21244" x="1409700" y="1320800"/>
          <p14:tracePt t="21250" x="1447800" y="1327150"/>
          <p14:tracePt t="21266" x="1473200" y="1333500"/>
          <p14:tracePt t="21267" x="1517650" y="1339850"/>
          <p14:tracePt t="21283" x="1530350" y="1346200"/>
          <p14:tracePt t="21300" x="1530350" y="1352550"/>
          <p14:tracePt t="21350" x="1536700" y="1352550"/>
          <p14:tracePt t="21382" x="1543050" y="1352550"/>
          <p14:tracePt t="21390" x="1549400" y="1352550"/>
          <p14:tracePt t="21398" x="1555750" y="1352550"/>
          <p14:tracePt t="21400" x="1581150" y="1365250"/>
          <p14:tracePt t="21417" x="1619250" y="1384300"/>
          <p14:tracePt t="21433" x="1657350" y="1403350"/>
          <p14:tracePt t="21450" x="1695450" y="1428750"/>
          <p14:tracePt t="21467" x="1727200" y="1435100"/>
          <p14:tracePt t="21483" x="1739900" y="1435100"/>
          <p14:tracePt t="21530" x="1746250" y="1435100"/>
          <p14:tracePt t="21569" x="1752600" y="1435100"/>
          <p14:tracePt t="21746" x="1746250" y="1435100"/>
          <p14:tracePt t="21754" x="1739900" y="1435100"/>
          <p14:tracePt t="21767" x="1727200" y="1441450"/>
          <p14:tracePt t="21768" x="1714500" y="1447800"/>
          <p14:tracePt t="21784" x="1689100" y="1460500"/>
          <p14:tracePt t="21801" x="1663700" y="1460500"/>
          <p14:tracePt t="21818" x="1625600" y="1460500"/>
          <p14:tracePt t="21835" x="1600200" y="1460500"/>
          <p14:tracePt t="21851" x="1581150" y="1460500"/>
          <p14:tracePt t="21867" x="1574800" y="1460500"/>
          <p14:tracePt t="21884" x="1568450" y="1460500"/>
          <p14:tracePt t="21901" x="1562100" y="1460500"/>
          <p14:tracePt t="21917" x="1543050" y="1460500"/>
          <p14:tracePt t="21934" x="1524000" y="1460500"/>
          <p14:tracePt t="21951" x="1517650" y="1460500"/>
          <p14:tracePt t="22012" x="1511300" y="1460500"/>
          <p14:tracePt t="22027" x="1498600" y="1460500"/>
          <p14:tracePt t="22050" x="1492250" y="1460500"/>
          <p14:tracePt t="22090" x="1492250" y="1454150"/>
          <p14:tracePt t="22096" x="1485900" y="1454150"/>
          <p14:tracePt t="22120" x="1479550" y="1447800"/>
          <p14:tracePt t="22128" x="1473200" y="1441450"/>
          <p14:tracePt t="22144" x="1466850" y="1441450"/>
          <p14:tracePt t="22229" x="1466850" y="1435100"/>
          <p14:tracePt t="22252" x="1466850" y="1422400"/>
          <p14:tracePt t="22268" x="1466850" y="1416050"/>
          <p14:tracePt t="22362" x="1460500" y="1416050"/>
          <p14:tracePt t="22384" x="1460500" y="1409700"/>
          <p14:tracePt t="22400" x="1460500" y="1403350"/>
          <p14:tracePt t="22417" x="1454150" y="1403350"/>
          <p14:tracePt t="22424" x="1454150" y="1397000"/>
          <p14:tracePt t="22549" x="1447800" y="1397000"/>
          <p14:tracePt t="24383" x="1454150" y="1397000"/>
          <p14:tracePt t="24407" x="1460500" y="1390650"/>
          <p14:tracePt t="24431" x="1466850" y="1384300"/>
          <p14:tracePt t="24448" x="1479550" y="1377950"/>
          <p14:tracePt t="24539" x="1485900" y="1377950"/>
          <p14:tracePt t="24555" x="1485900" y="1371600"/>
          <p14:tracePt t="24563" x="1492250" y="1371600"/>
          <p14:tracePt t="24573" x="1498600" y="1365250"/>
          <p14:tracePt t="24573" x="1504950" y="1358900"/>
          <p14:tracePt t="24589" x="1511300" y="1352550"/>
          <p14:tracePt t="24625" x="1517650" y="1352550"/>
          <p14:tracePt t="24695" x="1530350" y="1346200"/>
          <p14:tracePt t="24715" x="1536700" y="1346200"/>
          <p14:tracePt t="24718" x="1549400" y="1339850"/>
          <p14:tracePt t="24723" x="1555750" y="1339850"/>
          <p14:tracePt t="24740" x="1574800" y="1333500"/>
          <p14:tracePt t="24740" x="1581150" y="1333500"/>
          <p14:tracePt t="24757" x="1593850" y="1327150"/>
          <p14:tracePt t="24819" x="1600200" y="1327150"/>
          <p14:tracePt t="24827" x="1606550" y="1327150"/>
          <p14:tracePt t="24835" x="1612900" y="1327150"/>
          <p14:tracePt t="24840" x="1638300" y="1327150"/>
          <p14:tracePt t="24857" x="1651000" y="1320800"/>
          <p14:tracePt t="24913" x="1657350" y="1320800"/>
          <p14:tracePt t="24932" x="1663700" y="1320800"/>
          <p14:tracePt t="24933" x="1670050" y="1320800"/>
          <p14:tracePt t="24940" x="1676400" y="1320800"/>
          <p14:tracePt t="25045" x="1682750" y="1320800"/>
          <p14:tracePt t="25215" x="1689100" y="1320800"/>
          <p14:tracePt t="25285" x="1695450" y="1320800"/>
          <p14:tracePt t="25293" x="1695450" y="1314450"/>
          <p14:tracePt t="25307" x="1701800" y="1314450"/>
          <p14:tracePt t="25308" x="1708150" y="1308100"/>
          <p14:tracePt t="25324" x="1727200" y="1308100"/>
          <p14:tracePt t="25341" x="1733550" y="1308100"/>
          <p14:tracePt t="25358" x="1746250" y="1308100"/>
          <p14:tracePt t="25374" x="1778000" y="1289050"/>
          <p14:tracePt t="25392" x="1790700" y="1289050"/>
          <p14:tracePt t="25408" x="1816100" y="1282700"/>
          <p14:tracePt t="25408" x="1822450" y="1282700"/>
          <p14:tracePt t="25425" x="1822450" y="1276350"/>
          <p14:tracePt t="25487" x="1828800" y="1276350"/>
          <p14:tracePt t="25495" x="1835150" y="1276350"/>
          <p14:tracePt t="25503" x="1841500" y="1276350"/>
          <p14:tracePt t="25508" x="1860550" y="1270000"/>
          <p14:tracePt t="25524" x="1885950" y="1250950"/>
          <p14:tracePt t="25541" x="1892300" y="1250950"/>
          <p14:tracePt t="25558" x="1911350" y="1250950"/>
          <p14:tracePt t="25575" x="1924050" y="1244600"/>
          <p14:tracePt t="25591" x="1936750" y="1238250"/>
          <p14:tracePt t="25608" x="1955800" y="1238250"/>
          <p14:tracePt t="25625" x="1962150" y="1231900"/>
          <p14:tracePt t="25737" x="1968500" y="1231900"/>
          <p14:tracePt t="25744" x="1974850" y="1231900"/>
          <p14:tracePt t="25758" x="1981200" y="1231900"/>
          <p14:tracePt t="26413" x="1987550" y="1231900"/>
          <p14:tracePt t="26421" x="1993900" y="1225550"/>
          <p14:tracePt t="26437" x="1993900" y="1219200"/>
          <p14:tracePt t="26442" x="2000250" y="1212850"/>
          <p14:tracePt t="26459" x="2006600" y="1212850"/>
          <p14:tracePt t="26460" x="2006600" y="1206500"/>
          <p14:tracePt t="26476" x="2012950" y="1200150"/>
          <p14:tracePt t="26521" x="2019300" y="1193800"/>
          <p14:tracePt t="26529" x="2025650" y="1193800"/>
          <p14:tracePt t="26544" x="2032000" y="1193800"/>
          <p14:tracePt t="26569" x="2032000" y="1187450"/>
          <p14:tracePt t="26575" x="2038350" y="1187450"/>
          <p14:tracePt t="26591" x="2038350" y="1181100"/>
          <p14:tracePt t="26593" x="2051050" y="1181100"/>
          <p14:tracePt t="26609" x="2051050" y="1174750"/>
          <p14:tracePt t="26645" x="2057400" y="1174750"/>
          <p14:tracePt t="26669" x="2070100" y="1168400"/>
          <p14:tracePt t="26685" x="2095500" y="1162050"/>
          <p14:tracePt t="26693" x="2120900" y="1162050"/>
          <p14:tracePt t="26701" x="2209800" y="1162050"/>
          <p14:tracePt t="26710" x="2305050" y="1174750"/>
          <p14:tracePt t="26726" x="2393950" y="1187450"/>
          <p14:tracePt t="26743" x="2489200" y="1212850"/>
          <p14:tracePt t="26760" x="2667000" y="1257300"/>
          <p14:tracePt t="26777" x="2825750" y="1339850"/>
          <p14:tracePt t="26793" x="3009900" y="1460500"/>
          <p14:tracePt t="26810" x="3136900" y="1543050"/>
          <p14:tracePt t="26826" x="3219450" y="1676400"/>
          <p14:tracePt t="26843" x="3289300" y="1822450"/>
          <p14:tracePt t="26860" x="3359150" y="1962150"/>
          <p14:tracePt t="26877" x="3390900" y="2082800"/>
          <p14:tracePt t="26893" x="3409950" y="2165350"/>
          <p14:tracePt t="26910" x="3473450" y="2387600"/>
          <p14:tracePt t="26927" x="3486150" y="2546350"/>
          <p14:tracePt t="26943" x="3498850" y="2698750"/>
          <p14:tracePt t="26960" x="3517900" y="2889250"/>
          <p14:tracePt t="26977" x="3530600" y="3067050"/>
          <p14:tracePt t="26994" x="3556000" y="3168650"/>
          <p14:tracePt t="27010" x="3587750" y="3251200"/>
          <p14:tracePt t="27027" x="3619500" y="3302000"/>
          <p14:tracePt t="27045" x="3657600" y="3359150"/>
          <p14:tracePt t="27060" x="3683000" y="3390900"/>
          <p14:tracePt t="27077" x="3708400" y="3422650"/>
          <p14:tracePt t="27094" x="3721100" y="3435350"/>
          <p14:tracePt t="27111" x="3752850" y="3460750"/>
          <p14:tracePt t="27127" x="3810000" y="3498850"/>
          <p14:tracePt t="27144" x="3886200" y="3536950"/>
          <p14:tracePt t="27161" x="3994150" y="3600450"/>
          <p14:tracePt t="27177" x="4089400" y="3670300"/>
          <p14:tracePt t="27194" x="4159250" y="3727450"/>
          <p14:tracePt t="27211" x="4191000" y="3765550"/>
          <p14:tracePt t="27227" x="4248150" y="3841750"/>
          <p14:tracePt t="27244" x="4394200" y="3994150"/>
          <p14:tracePt t="27262" x="4495800" y="4083050"/>
          <p14:tracePt t="27277" x="4603750" y="4171950"/>
          <p14:tracePt t="27294" x="4705350" y="4260850"/>
          <p14:tracePt t="27311" x="4794250" y="4318000"/>
          <p14:tracePt t="27328" x="4876800" y="4419600"/>
          <p14:tracePt t="27345" x="4933950" y="4483100"/>
          <p14:tracePt t="27361" x="4965700" y="4521200"/>
          <p14:tracePt t="27377" x="4991100" y="4533900"/>
          <p14:tracePt t="27394" x="4997450" y="4552950"/>
          <p14:tracePt t="27411" x="5003800" y="4552950"/>
          <p14:tracePt t="27427" x="5010150" y="4559300"/>
          <p14:tracePt t="27444" x="5016500" y="4591050"/>
          <p14:tracePt t="27461" x="5035550" y="4629150"/>
          <p14:tracePt t="27478" x="5048250" y="4648200"/>
          <p14:tracePt t="27494" x="5060950" y="4667250"/>
          <p14:tracePt t="27511" x="5073650" y="4673600"/>
          <p14:tracePt t="27529" x="5073650" y="4686300"/>
          <p14:tracePt t="27545" x="5080000" y="4692650"/>
          <p14:tracePt t="27562" x="5086350" y="4718050"/>
          <p14:tracePt t="27578" x="5105400" y="4737100"/>
          <p14:tracePt t="27595" x="5118100" y="4749800"/>
          <p14:tracePt t="27611" x="5137150" y="4775200"/>
          <p14:tracePt t="27628" x="5162550" y="4800600"/>
          <p14:tracePt t="27645" x="5226050" y="4826000"/>
          <p14:tracePt t="27661" x="5276850" y="4838700"/>
          <p14:tracePt t="27678" x="5327650" y="4851400"/>
          <p14:tracePt t="27695" x="5384800" y="4864100"/>
          <p14:tracePt t="27712" x="5499100" y="4889500"/>
          <p14:tracePt t="27728" x="5607050" y="4895850"/>
          <p14:tracePt t="27745" x="5727700" y="4895850"/>
          <p14:tracePt t="27761" x="5810250" y="4895850"/>
          <p14:tracePt t="27780" x="5854700" y="4895850"/>
          <p14:tracePt t="27795" x="5905500" y="4914900"/>
          <p14:tracePt t="27811" x="5924550" y="4921250"/>
          <p14:tracePt t="27828" x="5956300" y="4921250"/>
          <p14:tracePt t="27845" x="5981700" y="4927600"/>
          <p14:tracePt t="27862" x="5988050" y="4927600"/>
          <p14:tracePt t="27878" x="5994400" y="4927600"/>
          <p14:tracePt t="27895" x="6007100" y="4933950"/>
          <p14:tracePt t="27912" x="6045200" y="4946650"/>
          <p14:tracePt t="27912" x="6083300" y="4965700"/>
          <p14:tracePt t="27929" x="6184900" y="4978400"/>
          <p14:tracePt t="27945" x="6273800" y="4984750"/>
          <p14:tracePt t="27962" x="6305550" y="4978400"/>
          <p14:tracePt t="27979" x="6330950" y="4965700"/>
          <p14:tracePt t="27995" x="6337300" y="4953000"/>
          <p14:tracePt t="28107" x="6343650" y="4953000"/>
          <p14:tracePt t="28115" x="6350000" y="4953000"/>
          <p14:tracePt t="28122" x="6356350" y="4953000"/>
          <p14:tracePt t="28129" x="6362700" y="4953000"/>
          <p14:tracePt t="28145" x="6388100" y="4953000"/>
          <p14:tracePt t="28162" x="6407150" y="4959350"/>
          <p14:tracePt t="28309" x="6413500" y="4959350"/>
          <p14:tracePt t="28340" x="6413500" y="4953000"/>
          <p14:tracePt t="28371" x="6419850" y="4953000"/>
          <p14:tracePt t="28378" x="6426200" y="4953000"/>
          <p14:tracePt t="28403" x="6432550" y="4953000"/>
          <p14:tracePt t="28581" x="6432550" y="4946650"/>
          <p14:tracePt t="28605" x="6413500" y="4946650"/>
          <p14:tracePt t="28613" x="6362700" y="4959350"/>
          <p14:tracePt t="28629" x="6305550" y="4965700"/>
          <p14:tracePt t="28630" x="6159500" y="5003800"/>
          <p14:tracePt t="28646" x="6019800" y="5016500"/>
          <p14:tracePt t="28663" x="5943600" y="5022850"/>
          <p14:tracePt t="28680" x="5899150" y="5022850"/>
          <p14:tracePt t="28696" x="5867400" y="5029200"/>
          <p14:tracePt t="28713" x="5861050" y="5035550"/>
          <p14:tracePt t="28730" x="5848350" y="5041900"/>
          <p14:tracePt t="28746" x="5822950" y="5041900"/>
          <p14:tracePt t="28763" x="5803900" y="5041900"/>
          <p14:tracePt t="28780" x="5791200" y="5041900"/>
          <p14:tracePt t="28797" x="5772150" y="5041900"/>
          <p14:tracePt t="28813" x="5759450" y="5041900"/>
          <p14:tracePt t="28830" x="5734050" y="5048250"/>
          <p14:tracePt t="28846" x="5695950" y="5054600"/>
          <p14:tracePt t="28863" x="5657850" y="5067300"/>
          <p14:tracePt t="28880" x="5626100" y="5073650"/>
          <p14:tracePt t="28897" x="5594350" y="5086350"/>
          <p14:tracePt t="28914" x="5549900" y="5092700"/>
          <p14:tracePt t="28930" x="5511800" y="5105400"/>
          <p14:tracePt t="28947" x="5480050" y="5105400"/>
          <p14:tracePt t="28963" x="5448300" y="5111750"/>
          <p14:tracePt t="28981" x="5410200" y="5118100"/>
          <p14:tracePt t="28997" x="5372100" y="5130800"/>
          <p14:tracePt t="29014" x="5340350" y="5137150"/>
          <p14:tracePt t="29030" x="5314950" y="5143500"/>
          <p14:tracePt t="29444" x="5314950" y="5137150"/>
          <p14:tracePt t="29456" x="5321300" y="5124450"/>
          <p14:tracePt t="29458" x="5327650" y="5105400"/>
          <p14:tracePt t="29464" x="5365750" y="5048250"/>
          <p14:tracePt t="29481" x="5403850" y="4978400"/>
          <p14:tracePt t="29498" x="5448300" y="4902200"/>
          <p14:tracePt t="29514" x="5499100" y="4806950"/>
          <p14:tracePt t="29531" x="5524500" y="4768850"/>
          <p14:tracePt t="29548" x="5543550" y="4730750"/>
          <p14:tracePt t="29564" x="5556250" y="4705350"/>
          <p14:tracePt t="29581" x="5562600" y="4673600"/>
          <p14:tracePt t="29598" x="5562600" y="4622800"/>
          <p14:tracePt t="29615" x="5562600" y="4584700"/>
          <p14:tracePt t="29631" x="5549900" y="4565650"/>
          <p14:tracePt t="29648" x="5537200" y="4527550"/>
          <p14:tracePt t="29664" x="5518150" y="4489450"/>
          <p14:tracePt t="29681" x="5505450" y="4464050"/>
          <p14:tracePt t="29698" x="5492750" y="4445000"/>
          <p14:tracePt t="29715" x="5467350" y="4425950"/>
          <p14:tracePt t="29731" x="5429250" y="4387850"/>
          <p14:tracePt t="29748" x="5410200" y="4368800"/>
          <p14:tracePt t="29765" x="5403850" y="4362450"/>
          <p14:tracePt t="30462" x="5403850" y="4356100"/>
          <p14:tracePt t="30820" x="0" y="0"/>
        </p14:tracePtLst>
        <p14:tracePtLst>
          <p14:tracePt t="38121" x="2774950" y="1327150"/>
          <p14:tracePt t="38237" x="2774950" y="1320800"/>
          <p14:tracePt t="38245" x="2787650" y="1314450"/>
          <p14:tracePt t="38269" x="2794000" y="1314450"/>
          <p14:tracePt t="38277" x="2794000" y="1308100"/>
          <p14:tracePt t="38293" x="2806700" y="1308100"/>
          <p14:tracePt t="38299" x="2806700" y="1301750"/>
          <p14:tracePt t="38315" x="2813050" y="1301750"/>
          <p14:tracePt t="38339" x="2819400" y="1301750"/>
          <p14:tracePt t="38347" x="2838450" y="1301750"/>
          <p14:tracePt t="38369" x="2844800" y="1301750"/>
          <p14:tracePt t="38385" x="2870200" y="1314450"/>
          <p14:tracePt t="38401" x="2889250" y="1346200"/>
          <p14:tracePt t="38413" x="2921000" y="1422400"/>
          <p14:tracePt t="38431" x="2978150" y="1524000"/>
          <p14:tracePt t="38431" x="2984500" y="1581150"/>
          <p14:tracePt t="38447" x="3009900" y="1708150"/>
          <p14:tracePt t="38469" x="3035300" y="1816100"/>
          <p14:tracePt t="38487" x="3073400" y="1987550"/>
          <p14:tracePt t="38503" x="3117850" y="2171700"/>
          <p14:tracePt t="38517" x="3168650" y="2349500"/>
          <p14:tracePt t="38530" x="3194050" y="2527300"/>
          <p14:tracePt t="38549" x="3213100" y="2660650"/>
          <p14:tracePt t="38565" x="3238500" y="2806700"/>
          <p14:tracePt t="38580" x="3257550" y="2921000"/>
          <p14:tracePt t="38597" x="3295650" y="3060700"/>
          <p14:tracePt t="38613" x="3340100" y="3251200"/>
          <p14:tracePt t="38630" x="3384550" y="3429000"/>
          <p14:tracePt t="38647" x="3429000" y="3625850"/>
          <p14:tracePt t="38664" x="3511550" y="3829050"/>
          <p14:tracePt t="38680" x="3594100" y="4114800"/>
          <p14:tracePt t="38697" x="3670300" y="4286250"/>
          <p14:tracePt t="38714" x="3714750" y="4387850"/>
          <p14:tracePt t="38730" x="3752850" y="4495800"/>
          <p14:tracePt t="38747" x="3784600" y="4578350"/>
          <p14:tracePt t="38764" x="3816350" y="4673600"/>
          <p14:tracePt t="38781" x="3848100" y="4781550"/>
          <p14:tracePt t="38797" x="3873500" y="4826000"/>
          <p14:tracePt t="38814" x="3879850" y="4838700"/>
          <p14:tracePt t="38831" x="3886200" y="4851400"/>
          <p14:tracePt t="38847" x="3898900" y="4870450"/>
          <p14:tracePt t="38864" x="3911600" y="4921250"/>
          <p14:tracePt t="38881" x="3956050" y="4978400"/>
          <p14:tracePt t="38897" x="4038600" y="5073650"/>
          <p14:tracePt t="38914" x="4133850" y="5181600"/>
          <p14:tracePt t="38931" x="4235450" y="5314950"/>
          <p14:tracePt t="38948" x="4368800" y="5448300"/>
          <p14:tracePt t="38964" x="4489450" y="5568950"/>
          <p14:tracePt t="38982" x="4591050" y="5657850"/>
          <p14:tracePt t="38998" x="4711700" y="5734050"/>
          <p14:tracePt t="39014" x="4851400" y="5848350"/>
          <p14:tracePt t="39031" x="4914900" y="5905500"/>
          <p14:tracePt t="39049" x="4965700" y="5937250"/>
          <p14:tracePt t="39064" x="4991100" y="5956300"/>
          <p14:tracePt t="39081" x="5003800" y="5956300"/>
          <p14:tracePt t="39098" x="5016500" y="5969000"/>
          <p14:tracePt t="39115" x="5041900" y="5981700"/>
          <p14:tracePt t="39131" x="5080000" y="6000750"/>
          <p14:tracePt t="39148" x="5105400" y="6013450"/>
          <p14:tracePt t="39164" x="5111750" y="6013450"/>
          <p14:tracePt t="39225" x="5118100" y="6013450"/>
          <p14:tracePt t="39241" x="5124450" y="6013450"/>
          <p14:tracePt t="39257" x="5130800" y="6013450"/>
          <p14:tracePt t="39263" x="5143500" y="6013450"/>
          <p14:tracePt t="39271" x="5162550" y="6000750"/>
          <p14:tracePt t="39283" x="5181600" y="5994400"/>
          <p14:tracePt t="39298" x="5194300" y="5981700"/>
          <p14:tracePt t="39315" x="5213350" y="5975350"/>
          <p14:tracePt t="39332" x="5264150" y="5956300"/>
          <p14:tracePt t="39348" x="5327650" y="5918200"/>
          <p14:tracePt t="39365" x="5353050" y="5886450"/>
          <p14:tracePt t="39381" x="5365750" y="5861050"/>
          <p14:tracePt t="39419" x="5372100" y="5854700"/>
          <p14:tracePt t="39435" x="5372100" y="5848350"/>
          <p14:tracePt t="39707" x="5372100" y="5842000"/>
          <p14:tracePt t="39715" x="5378450" y="5835650"/>
          <p14:tracePt t="39723" x="5384800" y="5822950"/>
          <p14:tracePt t="39741" x="5397500" y="5816600"/>
          <p14:tracePt t="39742" x="5397500" y="5810250"/>
          <p14:tracePt t="39749" x="5410200" y="5803900"/>
          <p14:tracePt t="39766" x="5422900" y="5784850"/>
          <p14:tracePt t="39782" x="5435600" y="5772150"/>
          <p14:tracePt t="39799" x="5441950" y="5765800"/>
          <p14:tracePt t="39815" x="5441950" y="5759450"/>
          <p14:tracePt t="39963" x="5429250" y="5759450"/>
          <p14:tracePt t="39975" x="5422900" y="5765800"/>
          <p14:tracePt t="39976" x="5416550" y="5765800"/>
          <p14:tracePt t="39982" x="5410200" y="5765800"/>
          <p14:tracePt t="39999" x="5397500" y="5772150"/>
          <p14:tracePt t="40016" x="5378450" y="5778500"/>
          <p14:tracePt t="40033" x="5353050" y="5778500"/>
          <p14:tracePt t="40049" x="5346700" y="5778500"/>
          <p14:tracePt t="40066" x="5340350" y="5778500"/>
          <p14:tracePt t="40082" x="5334000" y="5778500"/>
          <p14:tracePt t="40099" x="5327650" y="5778500"/>
          <p14:tracePt t="40116" x="5321300" y="5778500"/>
          <p14:tracePt t="40133" x="5302250" y="5765800"/>
          <p14:tracePt t="40150" x="5295900" y="5765800"/>
          <p14:tracePt t="40166" x="5283200" y="5759450"/>
          <p14:tracePt t="40228" x="5276850" y="5759450"/>
          <p14:tracePt t="40243" x="5276850" y="5753100"/>
          <p14:tracePt t="40251" x="5264150" y="5746750"/>
          <p14:tracePt t="40251" x="5257800" y="5746750"/>
          <p14:tracePt t="40266" x="5251450" y="5734050"/>
          <p14:tracePt t="40306" x="5245100" y="5734050"/>
          <p14:tracePt t="40321" x="5238750" y="5727700"/>
          <p14:tracePt t="40338" x="5238750" y="5721350"/>
          <p14:tracePt t="40345" x="5238750" y="5715000"/>
          <p14:tracePt t="40485" x="5238750" y="5702300"/>
          <p14:tracePt t="40499" x="5238750" y="5695950"/>
          <p14:tracePt t="40508" x="5238750" y="5689600"/>
          <p14:tracePt t="40517" x="5238750" y="5676900"/>
          <p14:tracePt t="40555" x="5238750" y="5670550"/>
          <p14:tracePt t="40741" x="5238750" y="5664200"/>
          <p14:tracePt t="40757" x="5251450" y="5664200"/>
          <p14:tracePt t="40773" x="5257800" y="5657850"/>
          <p14:tracePt t="40787" x="5264150" y="5657850"/>
          <p14:tracePt t="40943" x="5257800" y="5657850"/>
          <p14:tracePt t="41005" x="5251450" y="5657850"/>
          <p14:tracePt t="41013" x="5251450" y="5664200"/>
          <p14:tracePt t="41021" x="5245100" y="5664200"/>
          <p14:tracePt t="41037" x="5238750" y="5664200"/>
          <p14:tracePt t="41153" x="5251450" y="5664200"/>
          <p14:tracePt t="41161" x="5270500" y="5664200"/>
          <p14:tracePt t="41169" x="5302250" y="5664200"/>
          <p14:tracePt t="41169" x="5359400" y="5664200"/>
          <p14:tracePt t="41185" x="5416550" y="5657850"/>
          <p14:tracePt t="41201" x="5454650" y="5651500"/>
          <p14:tracePt t="41218" x="5492750" y="5638800"/>
          <p14:tracePt t="41234" x="5530850" y="5626100"/>
          <p14:tracePt t="41251" x="5537200" y="5619750"/>
          <p14:tracePt t="41268" x="5543550" y="5619750"/>
          <p14:tracePt t="41315" x="5543550" y="5613400"/>
          <p14:tracePt t="41379" x="5537200" y="5613400"/>
          <p14:tracePt t="41394" x="5530850" y="5613400"/>
          <p14:tracePt t="41395" x="5518150" y="5613400"/>
          <p14:tracePt t="41402" x="5480050" y="5613400"/>
          <p14:tracePt t="41418" x="5454650" y="5613400"/>
          <p14:tracePt t="41435" x="5448300" y="5613400"/>
          <p14:tracePt t="41581" x="5461000" y="5613400"/>
          <p14:tracePt t="41594" x="5480050" y="5613400"/>
          <p14:tracePt t="41595" x="5492750" y="5613400"/>
          <p14:tracePt t="41602" x="5537200" y="5600700"/>
          <p14:tracePt t="41618" x="5638800" y="5594350"/>
          <p14:tracePt t="41635" x="5708650" y="5588000"/>
          <p14:tracePt t="41652" x="5759450" y="5581650"/>
          <p14:tracePt t="41669" x="5784850" y="5575300"/>
          <p14:tracePt t="41685" x="5803900" y="5568950"/>
          <p14:tracePt t="41702" x="5810250" y="5568950"/>
          <p14:tracePt t="42055" x="5810250" y="5562600"/>
          <p14:tracePt t="42071" x="5816600" y="5562600"/>
          <p14:tracePt t="42079" x="5822950" y="5562600"/>
          <p14:tracePt t="42086" x="5829300" y="5556250"/>
          <p14:tracePt t="42103" x="5842000" y="5549900"/>
          <p14:tracePt t="42119" x="5842000" y="5543550"/>
          <p14:tracePt t="42136" x="5854700" y="5543550"/>
          <p14:tracePt t="42153" x="5861050" y="5543550"/>
          <p14:tracePt t="42623" x="5861050" y="5537200"/>
          <p14:tracePt t="42637" x="5867400" y="5537200"/>
          <p14:tracePt t="42645" x="5880100" y="5530850"/>
          <p14:tracePt t="42653" x="5892800" y="5530850"/>
          <p14:tracePt t="42654" x="5911850" y="5518150"/>
          <p14:tracePt t="42670" x="5918200" y="5511800"/>
          <p14:tracePt t="42833" x="5924550" y="5511800"/>
          <p14:tracePt t="42839" x="5930900" y="5511800"/>
          <p14:tracePt t="42848" x="5937250" y="5543550"/>
          <p14:tracePt t="42855" x="5949950" y="5632450"/>
          <p14:tracePt t="42871" x="5956300" y="5689600"/>
          <p14:tracePt t="42871" x="5975350" y="5746750"/>
          <p14:tracePt t="42887" x="5981700" y="5778500"/>
          <p14:tracePt t="42904" x="5988050" y="5797550"/>
          <p14:tracePt t="42921" x="5994400" y="5816600"/>
          <p14:tracePt t="42937" x="6000750" y="5816600"/>
          <p14:tracePt t="43098" x="6007100" y="5784850"/>
          <p14:tracePt t="43105" x="6007100" y="5727700"/>
          <p14:tracePt t="43113" x="6007100" y="5676900"/>
          <p14:tracePt t="43119" x="6013450" y="5626100"/>
          <p14:tracePt t="43127" x="6032500" y="5530850"/>
          <p14:tracePt t="43138" x="6038850" y="5448300"/>
          <p14:tracePt t="43154" x="6045200" y="5378450"/>
          <p14:tracePt t="43171" x="6045200" y="5353050"/>
          <p14:tracePt t="43188" x="6045200" y="5346700"/>
          <p14:tracePt t="43275" x="6051550" y="5378450"/>
          <p14:tracePt t="43283" x="6051550" y="5429250"/>
          <p14:tracePt t="43297" x="6051550" y="5499100"/>
          <p14:tracePt t="43298" x="6051550" y="5581650"/>
          <p14:tracePt t="43304" x="6057900" y="5778500"/>
          <p14:tracePt t="43321" x="6070600" y="5842000"/>
          <p14:tracePt t="43338" x="6083300" y="5880100"/>
          <p14:tracePt t="43355" x="6083300" y="5892800"/>
          <p14:tracePt t="43371" x="6083300" y="5899150"/>
          <p14:tracePt t="43493" x="6083300" y="5854700"/>
          <p14:tracePt t="43501" x="6076950" y="5816600"/>
          <p14:tracePt t="43508" x="6076950" y="5772150"/>
          <p14:tracePt t="43516" x="6070600" y="5740400"/>
          <p14:tracePt t="43523" x="6070600" y="5695950"/>
          <p14:tracePt t="43523" x="6064250" y="5689600"/>
          <p14:tracePt t="43539" x="6064250" y="5664200"/>
          <p14:tracePt t="43555" x="6057900" y="5651500"/>
          <p14:tracePt t="43679" x="6051550" y="5651500"/>
          <p14:tracePt t="43805" x="6051550" y="5664200"/>
          <p14:tracePt t="43811" x="6051550" y="5676900"/>
          <p14:tracePt t="43822" x="6051550" y="5689600"/>
          <p14:tracePt t="43826" x="6045200" y="5727700"/>
          <p14:tracePt t="43839" x="6038850" y="5753100"/>
          <p14:tracePt t="43856" x="6038850" y="5765800"/>
          <p14:tracePt t="43872" x="6038850" y="5772150"/>
          <p14:tracePt t="44020" x="6032500" y="5759450"/>
          <p14:tracePt t="44028" x="6032500" y="5734050"/>
          <p14:tracePt t="44039" x="6032500" y="5702300"/>
          <p14:tracePt t="44040" x="6026150" y="5651500"/>
          <p14:tracePt t="44056" x="6019800" y="5626100"/>
          <p14:tracePt t="44073" x="6013450" y="5613400"/>
          <p14:tracePt t="44089" x="6000750" y="5607050"/>
          <p14:tracePt t="44106" x="5988050" y="5594350"/>
          <p14:tracePt t="44123" x="5981700" y="5594350"/>
          <p14:tracePt t="44139" x="5975350" y="5594350"/>
          <p14:tracePt t="44156" x="5949950" y="5607050"/>
          <p14:tracePt t="44173" x="5911850" y="5626100"/>
          <p14:tracePt t="44189" x="5873750" y="5651500"/>
          <p14:tracePt t="44206" x="5842000" y="5683250"/>
          <p14:tracePt t="44223" x="5829300" y="5689600"/>
          <p14:tracePt t="44239" x="5829300" y="5695950"/>
          <p14:tracePt t="44341" x="5829300" y="5702300"/>
          <p14:tracePt t="44344" x="5822950" y="5702300"/>
          <p14:tracePt t="44357" x="5816600" y="5702300"/>
          <p14:tracePt t="44357" x="5816600" y="5708650"/>
          <p14:tracePt t="44373" x="5797550" y="5708650"/>
          <p14:tracePt t="44390" x="5784850" y="5708650"/>
          <p14:tracePt t="44406" x="5772150" y="5708650"/>
          <p14:tracePt t="44423" x="5759450" y="5708650"/>
          <p14:tracePt t="44440" x="5740400" y="5708650"/>
          <p14:tracePt t="44457" x="5727700" y="5702300"/>
          <p14:tracePt t="44473" x="5683250" y="5689600"/>
          <p14:tracePt t="44490" x="5664200" y="5689600"/>
          <p14:tracePt t="44506" x="5651500" y="5683250"/>
          <p14:tracePt t="44523" x="5645150" y="5683250"/>
          <p14:tracePt t="44540" x="5638800" y="5676900"/>
          <p14:tracePt t="45157" x="5632450" y="5676900"/>
          <p14:tracePt t="45172" x="5626100" y="5676900"/>
          <p14:tracePt t="45180" x="5613400" y="5676900"/>
          <p14:tracePt t="45242" x="5607050" y="5676900"/>
          <p14:tracePt t="45242" x="5600700" y="5676900"/>
          <p14:tracePt t="45265" x="5594350" y="5676900"/>
          <p14:tracePt t="45265" x="5588000" y="5676900"/>
          <p14:tracePt t="45296" x="5581650" y="5676900"/>
          <p14:tracePt t="45318" x="5575300" y="5676900"/>
          <p14:tracePt t="45326" x="5562600" y="5676900"/>
          <p14:tracePt t="45341" x="5556250" y="5676900"/>
          <p14:tracePt t="45342" x="5543550" y="5683250"/>
          <p14:tracePt t="45358" x="5537200" y="5683250"/>
          <p14:tracePt t="45785" x="5549900" y="5683250"/>
          <p14:tracePt t="45793" x="5562600" y="5670550"/>
          <p14:tracePt t="45801" x="5575300" y="5664200"/>
          <p14:tracePt t="45807" x="5613400" y="5651500"/>
          <p14:tracePt t="45824" x="5632450" y="5645150"/>
          <p14:tracePt t="45825" x="5645150" y="5638800"/>
          <p14:tracePt t="45841" x="5664200" y="5632450"/>
          <p14:tracePt t="45878" x="5664200" y="5626100"/>
          <p14:tracePt t="45878" x="5670550" y="5626100"/>
          <p14:tracePt t="45891" x="5676900" y="5626100"/>
          <p14:tracePt t="45908" x="5683250" y="5619750"/>
          <p14:tracePt t="45924" x="5695950" y="5619750"/>
          <p14:tracePt t="45924" x="5702300" y="5619750"/>
          <p14:tracePt t="45942" x="5740400" y="5613400"/>
          <p14:tracePt t="45958" x="5759450" y="5607050"/>
          <p14:tracePt t="45975" x="5791200" y="5600700"/>
          <p14:tracePt t="45991" x="5803900" y="5600700"/>
          <p14:tracePt t="46008" x="5829300" y="5594350"/>
          <p14:tracePt t="46025" x="5873750" y="5594350"/>
          <p14:tracePt t="46042" x="5905500" y="5594350"/>
          <p14:tracePt t="46058" x="5918200" y="5594350"/>
          <p14:tracePt t="46076" x="5924550" y="5594350"/>
          <p14:tracePt t="46092" x="5930900" y="5588000"/>
          <p14:tracePt t="46108" x="5943600" y="5588000"/>
          <p14:tracePt t="46125" x="5949950" y="5588000"/>
          <p14:tracePt t="46141" x="5975350" y="5588000"/>
          <p14:tracePt t="46158" x="6007100" y="5588000"/>
          <p14:tracePt t="46175" x="6032500" y="5581650"/>
          <p14:tracePt t="46191" x="6070600" y="5581650"/>
          <p14:tracePt t="46208" x="6102350" y="5581650"/>
          <p14:tracePt t="46225" x="6146800" y="5581650"/>
          <p14:tracePt t="46242" x="6159500" y="5581650"/>
          <p14:tracePt t="46258" x="6178550" y="5581650"/>
          <p14:tracePt t="46275" x="6184900" y="5581650"/>
          <p14:tracePt t="46313" x="6191250" y="5581650"/>
          <p14:tracePt t="46338" x="6197600" y="5581650"/>
          <p14:tracePt t="46345" x="6210300" y="5581650"/>
          <p14:tracePt t="46353" x="6223000" y="5581650"/>
          <p14:tracePt t="46359" x="6286500" y="5581650"/>
          <p14:tracePt t="46359" x="6337300" y="5594350"/>
          <p14:tracePt t="46375" x="6502400" y="5619750"/>
          <p14:tracePt t="46393" x="6686550" y="5626100"/>
          <p14:tracePt t="46409" x="6813550" y="5632450"/>
          <p14:tracePt t="46426" x="6934200" y="5638800"/>
          <p14:tracePt t="46442" x="7029450" y="5638800"/>
          <p14:tracePt t="46459" x="7048500" y="5638800"/>
          <p14:tracePt t="46563" x="7042150" y="5638800"/>
          <p14:tracePt t="46569" x="7029450" y="5638800"/>
          <p14:tracePt t="46578" x="7016750" y="5638800"/>
          <p14:tracePt t="46578" x="7004050" y="5645150"/>
          <p14:tracePt t="46592" x="6978650" y="5645150"/>
          <p14:tracePt t="46609" x="6902450" y="5651500"/>
          <p14:tracePt t="46626" x="6819900" y="5645150"/>
          <p14:tracePt t="46643" x="6788150" y="5638800"/>
          <p14:tracePt t="46659" x="6781800" y="5638800"/>
          <p14:tracePt t="46676" x="6769100" y="5638800"/>
          <p14:tracePt t="46692" x="6756400" y="5638800"/>
          <p14:tracePt t="46692" x="6750050" y="5632450"/>
          <p14:tracePt t="46710" x="6731000" y="5626100"/>
          <p14:tracePt t="46726" x="6711950" y="5613400"/>
          <p14:tracePt t="46742" x="6692900" y="5594350"/>
          <p14:tracePt t="46759" x="6686550" y="5594350"/>
          <p14:tracePt t="46776" x="6673850" y="5588000"/>
          <p14:tracePt t="46794" x="6648450" y="5575300"/>
          <p14:tracePt t="46809" x="6604000" y="5549900"/>
          <p14:tracePt t="46826" x="6483350" y="5511800"/>
          <p14:tracePt t="46843" x="6470650" y="5511800"/>
          <p14:tracePt t="46859" x="6457950" y="5511800"/>
          <p14:tracePt t="46876" x="6451600" y="5511800"/>
          <p14:tracePt t="46893" x="6419850" y="5511800"/>
          <p14:tracePt t="46910" x="6375400" y="5511800"/>
          <p14:tracePt t="46926" x="6311900" y="5518150"/>
          <p14:tracePt t="46943" x="6229350" y="5556250"/>
          <p14:tracePt t="46960" x="6146800" y="5607050"/>
          <p14:tracePt t="46976" x="6076950" y="5670550"/>
          <p14:tracePt t="46993" x="5969000" y="5746750"/>
          <p14:tracePt t="47010" x="5905500" y="5797550"/>
          <p14:tracePt t="47026" x="5854700" y="5829300"/>
          <p14:tracePt t="47026" x="5835650" y="5848350"/>
          <p14:tracePt t="47044" x="5816600" y="5880100"/>
          <p14:tracePt t="47060" x="5803900" y="5911850"/>
          <p14:tracePt t="47076" x="5797550" y="5956300"/>
          <p14:tracePt t="47093" x="5797550" y="6013450"/>
          <p14:tracePt t="47110" x="5797550" y="6038850"/>
          <p14:tracePt t="47126" x="5797550" y="6045200"/>
          <p14:tracePt t="47143" x="5816600" y="6051550"/>
          <p14:tracePt t="47160" x="5854700" y="6051550"/>
          <p14:tracePt t="47177" x="5867400" y="6051550"/>
          <p14:tracePt t="47193" x="5899150" y="6038850"/>
          <p14:tracePt t="47210" x="5949950" y="6026150"/>
          <p14:tracePt t="47226" x="6038850" y="5988050"/>
          <p14:tracePt t="47243" x="6216650" y="5918200"/>
          <p14:tracePt t="47260" x="6388100" y="5835650"/>
          <p14:tracePt t="47277" x="6667500" y="5702300"/>
          <p14:tracePt t="47294" x="6858000" y="5619750"/>
          <p14:tracePt t="47310" x="6934200" y="5575300"/>
          <p14:tracePt t="47327" x="6959600" y="5549900"/>
          <p14:tracePt t="47344" x="6959600" y="5543550"/>
          <p14:tracePt t="47360" x="6959600" y="5524500"/>
          <p14:tracePt t="47377" x="6953250" y="5505450"/>
          <p14:tracePt t="47394" x="6946900" y="5505450"/>
          <p14:tracePt t="47410" x="6940550" y="5492750"/>
          <p14:tracePt t="47427" x="6889750" y="5473700"/>
          <p14:tracePt t="47444" x="6781800" y="5435600"/>
          <p14:tracePt t="47460" x="6553200" y="5359400"/>
          <p14:tracePt t="47477" x="6305550" y="5289550"/>
          <p14:tracePt t="47494" x="5981700" y="5226050"/>
          <p14:tracePt t="47510" x="5676900" y="5194300"/>
          <p14:tracePt t="47527" x="5607050" y="5194300"/>
          <p14:tracePt t="47545" x="5600700" y="5194300"/>
          <p14:tracePt t="47904" x="0" y="0"/>
        </p14:tracePtLst>
        <p14:tracePtLst>
          <p14:tracePt t="51162" x="2368550" y="1790700"/>
          <p14:tracePt t="51290" x="2368550" y="1784350"/>
          <p14:tracePt t="51310" x="2374900" y="1778000"/>
          <p14:tracePt t="51327" x="2393950" y="1771650"/>
          <p14:tracePt t="51336" x="2406650" y="1771650"/>
          <p14:tracePt t="51344" x="2406650" y="1765300"/>
          <p14:tracePt t="51352" x="2425700" y="1765300"/>
          <p14:tracePt t="51374" x="2432050" y="1765300"/>
          <p14:tracePt t="51390" x="2438400" y="1765300"/>
          <p14:tracePt t="51436" x="2444750" y="1765300"/>
          <p14:tracePt t="51446" x="2451100" y="1765300"/>
          <p14:tracePt t="51452" x="2476500" y="1778000"/>
          <p14:tracePt t="51468" x="2482850" y="1784350"/>
          <p14:tracePt t="51484" x="2489200" y="1784350"/>
          <p14:tracePt t="51500" x="2495550" y="1790700"/>
          <p14:tracePt t="51763" x="2495550" y="1797050"/>
          <p14:tracePt t="51879" x="2489200" y="1797050"/>
          <p14:tracePt t="51941" x="2482850" y="1797050"/>
          <p14:tracePt t="52175" x="2489200" y="1790700"/>
          <p14:tracePt t="52183" x="2495550" y="1790700"/>
          <p14:tracePt t="52199" x="2501900" y="1790700"/>
          <p14:tracePt t="52202" x="2508250" y="1784350"/>
          <p14:tracePt t="52218" x="2514600" y="1784350"/>
          <p14:tracePt t="52254" x="2520950" y="1784350"/>
          <p14:tracePt t="52275" x="2527300" y="1784350"/>
          <p14:tracePt t="52323" x="2533650" y="1784350"/>
          <p14:tracePt t="52329" x="2546350" y="1784350"/>
          <p14:tracePt t="52347" x="2552700" y="1784350"/>
          <p14:tracePt t="52361" x="2559050" y="1784350"/>
          <p14:tracePt t="52455" x="2565400" y="1784350"/>
          <p14:tracePt t="52549" x="2571750" y="1784350"/>
          <p14:tracePt t="52563" x="2584450" y="1784350"/>
          <p14:tracePt t="52743" x="2590800" y="1778000"/>
          <p14:tracePt t="52751" x="2597150" y="1778000"/>
          <p14:tracePt t="52761" x="2603500" y="1778000"/>
          <p14:tracePt t="52765" x="2603500" y="1771650"/>
          <p14:tracePt t="52770" x="2628900" y="1771650"/>
          <p14:tracePt t="52786" x="2635250" y="1771650"/>
          <p14:tracePt t="52803" x="2654300" y="1771650"/>
          <p14:tracePt t="52819" x="2667000" y="1771650"/>
          <p14:tracePt t="52859" x="2673350" y="1771650"/>
          <p14:tracePt t="52875" x="2679700" y="1771650"/>
          <p14:tracePt t="53449" x="2686050" y="1771650"/>
          <p14:tracePt t="53457" x="2686050" y="1778000"/>
          <p14:tracePt t="53463" x="2686050" y="1790700"/>
          <p14:tracePt t="53470" x="2692400" y="1809750"/>
          <p14:tracePt t="53487" x="2692400" y="1822450"/>
          <p14:tracePt t="53503" x="2705100" y="1847850"/>
          <p14:tracePt t="53520" x="2705100" y="1866900"/>
          <p14:tracePt t="53537" x="2705100" y="1873250"/>
          <p14:tracePt t="53554" x="2705100" y="1885950"/>
          <p14:tracePt t="53570" x="2705100" y="1898650"/>
          <p14:tracePt t="53587" x="2705100" y="1911350"/>
          <p14:tracePt t="53604" x="2711450" y="1924050"/>
          <p14:tracePt t="53621" x="2724150" y="1962150"/>
          <p14:tracePt t="53637" x="2730500" y="1981200"/>
          <p14:tracePt t="53653" x="2743200" y="2000250"/>
          <p14:tracePt t="53671" x="2743200" y="2025650"/>
          <p14:tracePt t="53687" x="2755900" y="2044700"/>
          <p14:tracePt t="53705" x="2762250" y="2057400"/>
          <p14:tracePt t="53746" x="2768600" y="2057400"/>
          <p14:tracePt t="53784" x="2774950" y="2057400"/>
          <p14:tracePt t="53792" x="2781300" y="2057400"/>
          <p14:tracePt t="53805" x="2787650" y="2057400"/>
          <p14:tracePt t="53808" x="2813050" y="2051050"/>
          <p14:tracePt t="53822" x="2838450" y="2032000"/>
          <p14:tracePt t="53838" x="2851150" y="2025650"/>
          <p14:tracePt t="53855" x="2870200" y="2012950"/>
          <p14:tracePt t="53872" x="2870200" y="2006600"/>
          <p14:tracePt t="53889" x="2876550" y="2006600"/>
          <p14:tracePt t="53926" x="2876550" y="2000250"/>
          <p14:tracePt t="53940" x="2876550" y="1993900"/>
          <p14:tracePt t="53941" x="2882900" y="1987550"/>
          <p14:tracePt t="53955" x="2882900" y="1981200"/>
          <p14:tracePt t="53972" x="2889250" y="1962150"/>
          <p14:tracePt t="53989" x="2882900" y="1930400"/>
          <p14:tracePt t="54006" x="2863850" y="1911350"/>
          <p14:tracePt t="54022" x="2851150" y="1879600"/>
          <p14:tracePt t="54039" x="2819400" y="1841500"/>
          <p14:tracePt t="54055" x="2768600" y="1784350"/>
          <p14:tracePt t="54072" x="2724150" y="1733550"/>
          <p14:tracePt t="54089" x="2686050" y="1714500"/>
          <p14:tracePt t="54106" x="2660650" y="1689100"/>
          <p14:tracePt t="54122" x="2635250" y="1670050"/>
          <p14:tracePt t="54139" x="2622550" y="1663700"/>
          <p14:tracePt t="54156" x="2609850" y="1657350"/>
          <p14:tracePt t="54172" x="2590800" y="1657350"/>
          <p14:tracePt t="54189" x="2520950" y="1638300"/>
          <p14:tracePt t="54206" x="2438400" y="1612900"/>
          <p14:tracePt t="54223" x="2324100" y="1600200"/>
          <p14:tracePt t="54239" x="2222500" y="1568450"/>
          <p14:tracePt t="54256" x="2159000" y="1555750"/>
          <p14:tracePt t="54272" x="2101850" y="1549400"/>
          <p14:tracePt t="54289" x="1993900" y="1524000"/>
          <p14:tracePt t="54306" x="1911350" y="1504950"/>
          <p14:tracePt t="54323" x="1822450" y="1504950"/>
          <p14:tracePt t="54340" x="1803400" y="1498600"/>
          <p14:tracePt t="54356" x="1784350" y="1498600"/>
          <p14:tracePt t="54373" x="1765300" y="1498600"/>
          <p14:tracePt t="54389" x="1733550" y="1504950"/>
          <p14:tracePt t="54406" x="1689100" y="1511300"/>
          <p14:tracePt t="54423" x="1663700" y="1511300"/>
          <p14:tracePt t="54439" x="1631950" y="1517650"/>
          <p14:tracePt t="54456" x="1600200" y="1530350"/>
          <p14:tracePt t="54473" x="1600200" y="1543050"/>
          <p14:tracePt t="54489" x="1581150" y="1549400"/>
          <p14:tracePt t="54506" x="1568450" y="1574800"/>
          <p14:tracePt t="54523" x="1549400" y="1606550"/>
          <p14:tracePt t="54539" x="1517650" y="1657350"/>
          <p14:tracePt t="54557" x="1511300" y="1701800"/>
          <p14:tracePt t="54573" x="1492250" y="1752600"/>
          <p14:tracePt t="54590" x="1479550" y="1816100"/>
          <p14:tracePt t="54606" x="1466850" y="1892300"/>
          <p14:tracePt t="54623" x="1428750" y="2012950"/>
          <p14:tracePt t="54642" x="1422400" y="2089150"/>
          <p14:tracePt t="54657" x="1416050" y="2146300"/>
          <p14:tracePt t="54673" x="1416050" y="2184400"/>
          <p14:tracePt t="54690" x="1416050" y="2216150"/>
          <p14:tracePt t="54706" x="1416050" y="2247900"/>
          <p14:tracePt t="54723" x="1428750" y="2292350"/>
          <p14:tracePt t="54740" x="1460500" y="2336800"/>
          <p14:tracePt t="54757" x="1485900" y="2381250"/>
          <p14:tracePt t="54774" x="1517650" y="2425700"/>
          <p14:tracePt t="54790" x="1549400" y="2463800"/>
          <p14:tracePt t="54807" x="1581150" y="2495550"/>
          <p14:tracePt t="54823" x="1625600" y="2527300"/>
          <p14:tracePt t="54840" x="1663700" y="2559050"/>
          <p14:tracePt t="54857" x="1720850" y="2590800"/>
          <p14:tracePt t="54874" x="1797050" y="2647950"/>
          <p14:tracePt t="54890" x="1879600" y="2686050"/>
          <p14:tracePt t="54907" x="2006600" y="2711450"/>
          <p14:tracePt t="54923" x="2146300" y="2724150"/>
          <p14:tracePt t="54940" x="2330450" y="2736850"/>
          <p14:tracePt t="54957" x="2540000" y="2755900"/>
          <p14:tracePt t="54957" x="2647950" y="2755900"/>
          <p14:tracePt t="54974" x="2832100" y="2762250"/>
          <p14:tracePt t="54991" x="3003550" y="2762250"/>
          <p14:tracePt t="55007" x="3124200" y="2749550"/>
          <p14:tracePt t="55024" x="3206750" y="2730500"/>
          <p14:tracePt t="55040" x="3251200" y="2711450"/>
          <p14:tracePt t="55057" x="3302000" y="2692400"/>
          <p14:tracePt t="55074" x="3384550" y="2616200"/>
          <p14:tracePt t="55091" x="3422650" y="2527300"/>
          <p14:tracePt t="55107" x="3441700" y="2425700"/>
          <p14:tracePt t="55124" x="3448050" y="2324100"/>
          <p14:tracePt t="55141" x="3460750" y="2235200"/>
          <p14:tracePt t="55158" x="3467100" y="2165350"/>
          <p14:tracePt t="55174" x="3467100" y="2114550"/>
          <p14:tracePt t="55191" x="3460750" y="2063750"/>
          <p14:tracePt t="55207" x="3409950" y="1943100"/>
          <p14:tracePt t="55224" x="3346450" y="1835150"/>
          <p14:tracePt t="55241" x="3302000" y="1733550"/>
          <p14:tracePt t="55257" x="3263900" y="1657350"/>
          <p14:tracePt t="55274" x="3251200" y="1625600"/>
          <p14:tracePt t="55291" x="3238500" y="1581150"/>
          <p14:tracePt t="55308" x="3219450" y="1562100"/>
          <p14:tracePt t="55324" x="3187700" y="1536700"/>
          <p14:tracePt t="55341" x="3149600" y="1511300"/>
          <p14:tracePt t="55358" x="3105150" y="1473200"/>
          <p14:tracePt t="55374" x="3048000" y="1428750"/>
          <p14:tracePt t="55391" x="2984500" y="1403350"/>
          <p14:tracePt t="55408" x="2914650" y="1377950"/>
          <p14:tracePt t="55424" x="2692400" y="1327150"/>
          <p14:tracePt t="55441" x="2546350" y="1301750"/>
          <p14:tracePt t="55458" x="2413000" y="1295400"/>
          <p14:tracePt t="55474" x="2311400" y="1282700"/>
          <p14:tracePt t="55491" x="2247900" y="1276350"/>
          <p14:tracePt t="55508" x="2203450" y="1276350"/>
          <p14:tracePt t="55525" x="2184400" y="1276350"/>
          <p14:tracePt t="55541" x="2165350" y="1276350"/>
          <p14:tracePt t="55558" x="2133600" y="1282700"/>
          <p14:tracePt t="55575" x="2101850" y="1289050"/>
          <p14:tracePt t="55591" x="2082800" y="1295400"/>
          <p14:tracePt t="55608" x="2057400" y="1314450"/>
          <p14:tracePt t="55625" x="2044700" y="1327150"/>
          <p14:tracePt t="55625" x="2038350" y="1339850"/>
          <p14:tracePt t="55642" x="2012950" y="1384300"/>
          <p14:tracePt t="55659" x="2000250" y="1435100"/>
          <p14:tracePt t="55675" x="1962150" y="1498600"/>
          <p14:tracePt t="55692" x="1949450" y="1581150"/>
          <p14:tracePt t="55708" x="1943100" y="1651000"/>
          <p14:tracePt t="55725" x="1930400" y="1720850"/>
          <p14:tracePt t="55741" x="1924050" y="1778000"/>
          <p14:tracePt t="55758" x="1924050" y="1835150"/>
          <p14:tracePt t="55775" x="1924050" y="1847850"/>
          <p14:tracePt t="55792" x="1924050" y="1854200"/>
          <p14:tracePt t="56024" x="1936750" y="1854200"/>
          <p14:tracePt t="56032" x="1943100" y="1854200"/>
          <p14:tracePt t="56040" x="1943100" y="1860550"/>
          <p14:tracePt t="56059" x="1981200" y="1885950"/>
          <p14:tracePt t="56059" x="2019300" y="1930400"/>
          <p14:tracePt t="56075" x="2063750" y="1987550"/>
          <p14:tracePt t="56092" x="2095500" y="2025650"/>
          <p14:tracePt t="56109" x="2108200" y="2038350"/>
          <p14:tracePt t="56202" x="2095500" y="2025650"/>
          <p14:tracePt t="56208" x="2070100" y="1962150"/>
          <p14:tracePt t="56226" x="2038350" y="1930400"/>
          <p14:tracePt t="56227" x="1968500" y="1873250"/>
          <p14:tracePt t="56243" x="1905000" y="1809750"/>
          <p14:tracePt t="56259" x="1847850" y="1758950"/>
          <p14:tracePt t="56276" x="1816100" y="1733550"/>
          <p14:tracePt t="56292" x="1790700" y="1708150"/>
          <p14:tracePt t="56309" x="1752600" y="1670050"/>
          <p14:tracePt t="56326" x="1701800" y="1619250"/>
          <p14:tracePt t="56343" x="1619250" y="1536700"/>
          <p14:tracePt t="56359" x="1543050" y="1479550"/>
          <p14:tracePt t="56376" x="1511300" y="1454150"/>
          <p14:tracePt t="56393" x="1498600" y="1441450"/>
          <p14:tracePt t="56409" x="1492250" y="1435100"/>
          <p14:tracePt t="56444" x="1492250" y="1428750"/>
          <p14:tracePt t="56444" x="1485900" y="1422400"/>
          <p14:tracePt t="56459" x="1441450" y="1365250"/>
          <p14:tracePt t="56476" x="1403350" y="1308100"/>
          <p14:tracePt t="56493" x="1390650" y="1289050"/>
          <p14:tracePt t="56536" x="1390650" y="1282700"/>
          <p14:tracePt t="56543" x="1390650" y="1276350"/>
          <p14:tracePt t="56560" x="1384300" y="1270000"/>
          <p14:tracePt t="56561" x="1377950" y="1250950"/>
          <p14:tracePt t="56730" x="1377950" y="1263650"/>
          <p14:tracePt t="56738" x="1377950" y="1276350"/>
          <p14:tracePt t="56752" x="1384300" y="1295400"/>
          <p14:tracePt t="56760" x="1384300" y="1308100"/>
          <p14:tracePt t="56808" x="1384300" y="1314450"/>
          <p14:tracePt t="57346" x="1384300" y="1320800"/>
          <p14:tracePt t="57346" x="1384300" y="1327150"/>
          <p14:tracePt t="57360" x="1390650" y="1339850"/>
          <p14:tracePt t="57368" x="1403350" y="1346200"/>
          <p14:tracePt t="57376" x="1409700" y="1365250"/>
          <p14:tracePt t="57376" x="1422400" y="1377950"/>
          <p14:tracePt t="57400" x="1422400" y="1390650"/>
          <p14:tracePt t="57411" x="1422400" y="1397000"/>
          <p14:tracePt t="57462" x="1428750" y="1397000"/>
          <p14:tracePt t="57494" x="1441450" y="1397000"/>
          <p14:tracePt t="57503" x="1447800" y="1397000"/>
          <p14:tracePt t="57504" x="1454150" y="1397000"/>
          <p14:tracePt t="57511" x="1466850" y="1397000"/>
          <p14:tracePt t="57528" x="1479550" y="1397000"/>
          <p14:tracePt t="57618" x="1485900" y="1397000"/>
          <p14:tracePt t="57702" x="1492250" y="1397000"/>
          <p14:tracePt t="57742" x="1498600" y="1397000"/>
          <p14:tracePt t="57766" x="1498600" y="1390650"/>
          <p14:tracePt t="58278" x="1498600" y="1397000"/>
          <p14:tracePt t="58286" x="1498600" y="1403350"/>
          <p14:tracePt t="58290" x="1498600" y="1416050"/>
          <p14:tracePt t="58296" x="1492250" y="1428750"/>
          <p14:tracePt t="58312" x="1485900" y="1441450"/>
          <p14:tracePt t="58442" x="1479550" y="1441450"/>
          <p14:tracePt t="58450" x="1473200" y="1441450"/>
          <p14:tracePt t="58458" x="1466850" y="1441450"/>
          <p14:tracePt t="58462" x="1460500" y="1441450"/>
          <p14:tracePt t="58480" x="1447800" y="1441450"/>
          <p14:tracePt t="58480" x="1428750" y="1428750"/>
          <p14:tracePt t="58496" x="1422400" y="1416050"/>
          <p14:tracePt t="58513" x="1416050" y="1416050"/>
          <p14:tracePt t="58530" x="1416050" y="1409700"/>
          <p14:tracePt t="58546" x="1416050" y="1403350"/>
          <p14:tracePt t="58563" x="1416050" y="1397000"/>
          <p14:tracePt t="58579" x="1416050" y="1384300"/>
          <p14:tracePt t="59554" x="1422400" y="1384300"/>
          <p14:tracePt t="59561" x="1435100" y="1384300"/>
          <p14:tracePt t="59570" x="1441450" y="1384300"/>
          <p14:tracePt t="59576" x="1454150" y="1384300"/>
          <p14:tracePt t="59583" x="1466850" y="1384300"/>
          <p14:tracePt t="59598" x="1473200" y="1384300"/>
          <p14:tracePt t="59615" x="1485900" y="1377950"/>
          <p14:tracePt t="59631" x="1492250" y="1377950"/>
          <p14:tracePt t="59702" x="1498600" y="1377950"/>
          <p14:tracePt t="59709" x="1498600" y="1371600"/>
          <p14:tracePt t="59716" x="1504950" y="1371600"/>
          <p14:tracePt t="59871" x="1504950" y="1377950"/>
          <p14:tracePt t="59879" x="1498600" y="1377950"/>
          <p14:tracePt t="59883" x="1485900" y="1384300"/>
          <p14:tracePt t="59899" x="1473200" y="1390650"/>
          <p14:tracePt t="59915" x="1460500" y="1397000"/>
          <p14:tracePt t="59932" x="1454150" y="1403350"/>
          <p14:tracePt t="59949" x="1435100" y="1403350"/>
          <p14:tracePt t="59965" x="1416050" y="1409700"/>
          <p14:tracePt t="60011" x="1409700" y="1409700"/>
          <p14:tracePt t="60090" x="1403350" y="1409700"/>
          <p14:tracePt t="60151" x="1397000" y="1409700"/>
          <p14:tracePt t="60906" x="1403350" y="1409700"/>
          <p14:tracePt t="60913" x="1409700" y="1409700"/>
          <p14:tracePt t="60929" x="1416050" y="1409700"/>
          <p14:tracePt t="60937" x="1422400" y="1409700"/>
          <p14:tracePt t="60952" x="1422400" y="1403350"/>
          <p14:tracePt t="60952" x="1428750" y="1403350"/>
          <p14:tracePt t="60967" x="1441450" y="1403350"/>
          <p14:tracePt t="61046" x="1454150" y="1403350"/>
          <p14:tracePt t="61069" x="1460500" y="1403350"/>
          <p14:tracePt t="61088" x="1466850" y="1403350"/>
          <p14:tracePt t="61115" x="1473200" y="1403350"/>
          <p14:tracePt t="61131" x="1479550" y="1403350"/>
          <p14:tracePt t="61169" x="1492250" y="1403350"/>
          <p14:tracePt t="61178" x="1492250" y="1397000"/>
          <p14:tracePt t="61195" x="1498600" y="1397000"/>
          <p14:tracePt t="61210" x="1504950" y="1397000"/>
          <p14:tracePt t="61231" x="1511300" y="1397000"/>
          <p14:tracePt t="62971" x="0" y="0"/>
        </p14:tracePtLst>
        <p14:tracePtLst>
          <p14:tracePt t="76114" x="4940300" y="6032500"/>
          <p14:tracePt t="76121" x="4953000" y="6032500"/>
          <p14:tracePt t="76130" x="4972050" y="6032500"/>
          <p14:tracePt t="76135" x="4978400" y="6032500"/>
          <p14:tracePt t="76143" x="4984750" y="6032500"/>
          <p14:tracePt t="76183" x="4997450" y="6032500"/>
          <p14:tracePt t="76189" x="5003800" y="6032500"/>
          <p14:tracePt t="76199" x="5041900" y="6026150"/>
          <p14:tracePt t="76213" x="5111750" y="6019800"/>
          <p14:tracePt t="76229" x="5187950" y="6000750"/>
          <p14:tracePt t="76245" x="5226050" y="5994400"/>
          <p14:tracePt t="76276" x="5226050" y="5988050"/>
          <p14:tracePt t="76323" x="5232400" y="5988050"/>
          <p14:tracePt t="76337" x="5245100" y="5969000"/>
          <p14:tracePt t="76352" x="5264150" y="5956300"/>
          <p14:tracePt t="76354" x="5276850" y="5956300"/>
          <p14:tracePt t="76361" x="5283200" y="5937250"/>
          <p14:tracePt t="76377" x="5308600" y="5918200"/>
          <p14:tracePt t="76394" x="5346700" y="5873750"/>
          <p14:tracePt t="76416" x="5365750" y="5848350"/>
          <p14:tracePt t="76431" x="5378450" y="5842000"/>
          <p14:tracePt t="76447" x="5384800" y="5829300"/>
          <p14:tracePt t="76460" x="5410200" y="5810250"/>
          <p14:tracePt t="76477" x="5435600" y="5778500"/>
          <p14:tracePt t="76493" x="5473700" y="5708650"/>
          <p14:tracePt t="76510" x="5505450" y="5689600"/>
          <p14:tracePt t="76526" x="5511800" y="5670550"/>
          <p14:tracePt t="76543" x="5524500" y="5670550"/>
          <p14:tracePt t="76560" x="5543550" y="5638800"/>
          <p14:tracePt t="76577" x="5562600" y="5613400"/>
          <p14:tracePt t="76593" x="5581650" y="5575300"/>
          <p14:tracePt t="76611" x="5581650" y="5549900"/>
          <p14:tracePt t="76627" x="5581650" y="5511800"/>
          <p14:tracePt t="76643" x="5581650" y="5480050"/>
          <p14:tracePt t="76660" x="5581650" y="5429250"/>
          <p14:tracePt t="76677" x="5581650" y="5372100"/>
          <p14:tracePt t="76694" x="5556250" y="5321300"/>
          <p14:tracePt t="76710" x="5549900" y="5283200"/>
          <p14:tracePt t="76727" x="5530850" y="5251450"/>
          <p14:tracePt t="76744" x="5518150" y="5232400"/>
          <p14:tracePt t="76760" x="5505450" y="5207000"/>
          <p14:tracePt t="76777" x="5473700" y="5187950"/>
          <p14:tracePt t="76794" x="5454650" y="5168900"/>
          <p14:tracePt t="76812" x="5448300" y="5162550"/>
          <p14:tracePt t="76827" x="5435600" y="5162550"/>
          <p14:tracePt t="76844" x="5429250" y="5156200"/>
          <p14:tracePt t="76860" x="5403850" y="5143500"/>
          <p14:tracePt t="76877" x="5384800" y="5137150"/>
          <p14:tracePt t="76894" x="5359400" y="5130800"/>
          <p14:tracePt t="76910" x="5353050" y="5130800"/>
          <p14:tracePt t="76927" x="5340350" y="5130800"/>
          <p14:tracePt t="76944" x="5314950" y="5130800"/>
          <p14:tracePt t="76961" x="5289550" y="5130800"/>
          <p14:tracePt t="76977" x="5257800" y="5137150"/>
          <p14:tracePt t="76994" x="5226050" y="5149850"/>
          <p14:tracePt t="77011" x="5194300" y="5168900"/>
          <p14:tracePt t="77027" x="5156200" y="5181600"/>
          <p14:tracePt t="77044" x="5111750" y="5207000"/>
          <p14:tracePt t="77061" x="5073650" y="5232400"/>
          <p14:tracePt t="77078" x="5041900" y="5251450"/>
          <p14:tracePt t="77094" x="5029200" y="5264150"/>
          <p14:tracePt t="77111" x="5010150" y="5270500"/>
          <p14:tracePt t="77127" x="5003800" y="5283200"/>
          <p14:tracePt t="77144" x="4997450" y="5289550"/>
          <p14:tracePt t="77161" x="4984750" y="5314950"/>
          <p14:tracePt t="77178" x="4965700" y="5346700"/>
          <p14:tracePt t="77194" x="4940300" y="5365750"/>
          <p14:tracePt t="77211" x="4933950" y="5397500"/>
          <p14:tracePt t="77228" x="4921250" y="5435600"/>
          <p14:tracePt t="77244" x="4914900" y="5473700"/>
          <p14:tracePt t="77261" x="4914900" y="5518150"/>
          <p14:tracePt t="77278" x="4927600" y="5600700"/>
          <p14:tracePt t="77295" x="4940300" y="5632450"/>
          <p14:tracePt t="77311" x="4965700" y="5670550"/>
          <p14:tracePt t="77328" x="5003800" y="5715000"/>
          <p14:tracePt t="77345" x="5048250" y="5772150"/>
          <p14:tracePt t="77361" x="5080000" y="5816600"/>
          <p14:tracePt t="77378" x="5130800" y="5886450"/>
          <p14:tracePt t="77395" x="5194300" y="5949950"/>
          <p14:tracePt t="77412" x="5207000" y="5969000"/>
          <p14:tracePt t="77428" x="5219700" y="5975350"/>
          <p14:tracePt t="77465" x="5226050" y="5975350"/>
          <p14:tracePt t="77478" x="5232400" y="5975350"/>
          <p14:tracePt t="77479" x="5238750" y="5975350"/>
          <p14:tracePt t="77496" x="5276850" y="5975350"/>
          <p14:tracePt t="77512" x="5295900" y="5975350"/>
          <p14:tracePt t="77528" x="5321300" y="5962650"/>
          <p14:tracePt t="77545" x="5365750" y="5956300"/>
          <p14:tracePt t="77561" x="5403850" y="5949950"/>
          <p14:tracePt t="77578" x="5473700" y="5943600"/>
          <p14:tracePt t="77595" x="5518150" y="5924550"/>
          <p14:tracePt t="77612" x="5581650" y="5886450"/>
          <p14:tracePt t="77628" x="5676900" y="5842000"/>
          <p14:tracePt t="77645" x="5702300" y="5822950"/>
          <p14:tracePt t="77662" x="5740400" y="5797550"/>
          <p14:tracePt t="77679" x="5772150" y="5765800"/>
          <p14:tracePt t="77695" x="5784850" y="5746750"/>
          <p14:tracePt t="77712" x="5797550" y="5734050"/>
          <p14:tracePt t="77729" x="5810250" y="5695950"/>
          <p14:tracePt t="77745" x="5810250" y="5670550"/>
          <p14:tracePt t="77762" x="5810250" y="5651500"/>
          <p14:tracePt t="77779" x="5810250" y="5632450"/>
          <p14:tracePt t="77795" x="5810250" y="5613400"/>
          <p14:tracePt t="77812" x="5810250" y="5588000"/>
          <p14:tracePt t="77829" x="5784850" y="5537200"/>
          <p14:tracePt t="77846" x="5765800" y="5511800"/>
          <p14:tracePt t="77862" x="5740400" y="5486400"/>
          <p14:tracePt t="77879" x="5727700" y="5461000"/>
          <p14:tracePt t="77895" x="5695950" y="5448300"/>
          <p14:tracePt t="77912" x="5676900" y="5429250"/>
          <p14:tracePt t="77929" x="5638800" y="5403850"/>
          <p14:tracePt t="77946" x="5600700" y="5378450"/>
          <p14:tracePt t="77963" x="5588000" y="5372100"/>
          <p14:tracePt t="77979" x="5575300" y="5365750"/>
          <p14:tracePt t="77995" x="5568950" y="5359400"/>
          <p14:tracePt t="78012" x="5556250" y="5353050"/>
          <p14:tracePt t="78029" x="5537200" y="5346700"/>
          <p14:tracePt t="78064" x="5530850" y="5346700"/>
          <p14:tracePt t="78064" x="5524500" y="5340350"/>
          <p14:tracePt t="78079" x="5499100" y="5340350"/>
          <p14:tracePt t="78096" x="5467350" y="5340350"/>
          <p14:tracePt t="78112" x="5429250" y="5334000"/>
          <p14:tracePt t="78129" x="5397500" y="5334000"/>
          <p14:tracePt t="78146" x="5353050" y="5327650"/>
          <p14:tracePt t="78162" x="5308600" y="5327650"/>
          <p14:tracePt t="78179" x="5251450" y="5334000"/>
          <p14:tracePt t="78196" x="5207000" y="5353050"/>
          <p14:tracePt t="78213" x="5162550" y="5378450"/>
          <p14:tracePt t="78229" x="5124450" y="5397500"/>
          <p14:tracePt t="78246" x="5080000" y="5429250"/>
          <p14:tracePt t="78263" x="5022850" y="5461000"/>
          <p14:tracePt t="78280" x="5003800" y="5480050"/>
          <p14:tracePt t="78297" x="4978400" y="5505450"/>
          <p14:tracePt t="78313" x="4953000" y="5524500"/>
          <p14:tracePt t="78367" x="4946650" y="5530850"/>
          <p14:tracePt t="78383" x="4946650" y="5537200"/>
          <p14:tracePt t="78396" x="4946650" y="5549900"/>
          <p14:tracePt t="78397" x="4946650" y="5575300"/>
          <p14:tracePt t="78413" x="4959350" y="5645150"/>
          <p14:tracePt t="78430" x="4978400" y="5683250"/>
          <p14:tracePt t="78446" x="5003800" y="5715000"/>
          <p14:tracePt t="78463" x="5022850" y="5746750"/>
          <p14:tracePt t="78480" x="5041900" y="5772150"/>
          <p14:tracePt t="78496" x="5054600" y="5784850"/>
          <p14:tracePt t="78513" x="5060950" y="5791200"/>
          <p14:tracePt t="78530" x="5067300" y="5791200"/>
          <p14:tracePt t="78570" x="5073650" y="5791200"/>
          <p14:tracePt t="78585" x="5073650" y="5784850"/>
          <p14:tracePt t="78591" x="5086350" y="5772150"/>
          <p14:tracePt t="78597" x="5099050" y="5759450"/>
          <p14:tracePt t="78613" x="5105400" y="5740400"/>
          <p14:tracePt t="78656" x="5105400" y="5734050"/>
          <p14:tracePt t="78656" x="5105400" y="5727700"/>
          <p14:tracePt t="78664" x="5105400" y="5702300"/>
          <p14:tracePt t="78680" x="5105400" y="5676900"/>
          <p14:tracePt t="78696" x="5105400" y="5664200"/>
          <p14:tracePt t="78713" x="5105400" y="5657850"/>
          <p14:tracePt t="78730" x="5105400" y="5638800"/>
          <p14:tracePt t="78747" x="5092700" y="5613400"/>
          <p14:tracePt t="78764" x="5092700" y="5607050"/>
          <p14:tracePt t="79043" x="5092700" y="5594350"/>
          <p14:tracePt t="79048" x="5099050" y="5594350"/>
          <p14:tracePt t="79064" x="5099050" y="5588000"/>
          <p14:tracePt t="79065" x="5111750" y="5581650"/>
          <p14:tracePt t="79081" x="5118100" y="5575300"/>
          <p14:tracePt t="79098" x="5124450" y="5568950"/>
          <p14:tracePt t="79115" x="5137150" y="5562600"/>
          <p14:tracePt t="79191" x="5143500" y="5556250"/>
          <p14:tracePt t="79207" x="5149850" y="5549900"/>
          <p14:tracePt t="79517" x="5149850" y="5543550"/>
          <p14:tracePt t="79533" x="5156200" y="5543550"/>
          <p14:tracePt t="79534" x="5162550" y="5537200"/>
          <p14:tracePt t="79548" x="5168900" y="5524500"/>
          <p14:tracePt t="79565" x="5175250" y="5524500"/>
          <p14:tracePt t="79581" x="5187950" y="5518150"/>
          <p14:tracePt t="79598" x="5187950" y="5511800"/>
          <p14:tracePt t="79615" x="5194300" y="5511800"/>
          <p14:tracePt t="79632" x="5200650" y="5505450"/>
          <p14:tracePt t="79712" x="5200650" y="5499100"/>
          <p14:tracePt t="79719" x="5207000" y="5499100"/>
          <p14:tracePt t="79727" x="5213350" y="5492750"/>
          <p14:tracePt t="79743" x="5219700" y="5492750"/>
          <p14:tracePt t="79999" x="5213350" y="5511800"/>
          <p14:tracePt t="80009" x="5207000" y="5524500"/>
          <p14:tracePt t="80015" x="5200650" y="5543550"/>
          <p14:tracePt t="80016" x="5175250" y="5588000"/>
          <p14:tracePt t="80032" x="5162550" y="5613400"/>
          <p14:tracePt t="80049" x="5162550" y="5626100"/>
          <p14:tracePt t="80066" x="5156200" y="5632450"/>
          <p14:tracePt t="80083" x="5156200" y="5638800"/>
          <p14:tracePt t="80179" x="5149850" y="5651500"/>
          <p14:tracePt t="80185" x="5149850" y="5657850"/>
          <p14:tracePt t="80255" x="5149850" y="5664200"/>
          <p14:tracePt t="80263" x="5149850" y="5670550"/>
          <p14:tracePt t="80522" x="5156200" y="5670550"/>
          <p14:tracePt t="80528" x="5168900" y="5670550"/>
          <p14:tracePt t="80535" x="5181600" y="5664200"/>
          <p14:tracePt t="80550" x="5200650" y="5657850"/>
          <p14:tracePt t="80551" x="5219700" y="5657850"/>
          <p14:tracePt t="80567" x="5238750" y="5651500"/>
          <p14:tracePt t="80629" x="5245100" y="5645150"/>
          <p14:tracePt t="80645" x="5251450" y="5645150"/>
          <p14:tracePt t="80653" x="5257800" y="5645150"/>
          <p14:tracePt t="80667" x="5270500" y="5645150"/>
          <p14:tracePt t="80675" x="5276850" y="5632450"/>
          <p14:tracePt t="80715" x="5283200" y="5632450"/>
          <p14:tracePt t="80723" x="5289550" y="5632450"/>
          <p14:tracePt t="80745" x="5289550" y="5626100"/>
          <p14:tracePt t="80877" x="5295900" y="5626100"/>
          <p14:tracePt t="80893" x="5308600" y="5626100"/>
          <p14:tracePt t="80909" x="5314950" y="5626100"/>
          <p14:tracePt t="80917" x="5321300" y="5626100"/>
          <p14:tracePt t="80918" x="5327650" y="5619750"/>
          <p14:tracePt t="80955" x="5334000" y="5619750"/>
          <p14:tracePt t="81003" x="5340350" y="5619750"/>
          <p14:tracePt t="81004" x="5346700" y="5619750"/>
          <p14:tracePt t="81041" x="5359400" y="5619750"/>
          <p14:tracePt t="81071" x="5359400" y="5613400"/>
          <p14:tracePt t="81079" x="5365750" y="5613400"/>
          <p14:tracePt t="81556" x="0" y="0"/>
        </p14:tracePtLst>
        <p14:tracePtLst>
          <p14:tracePt t="84999" x="1657350" y="2127250"/>
          <p14:tracePt t="85187" x="1663700" y="2120900"/>
          <p14:tracePt t="85202" x="1670050" y="2120900"/>
          <p14:tracePt t="85249" x="1676400" y="2120900"/>
          <p14:tracePt t="85396" x="1676400" y="2114550"/>
          <p14:tracePt t="85418" x="1695450" y="2114550"/>
          <p14:tracePt t="85442" x="1701800" y="2114550"/>
          <p14:tracePt t="85445" x="1708150" y="2114550"/>
          <p14:tracePt t="85466" x="1714500" y="2114550"/>
          <p14:tracePt t="85474" x="1733550" y="2120900"/>
          <p14:tracePt t="85476" x="1758950" y="2127250"/>
          <p14:tracePt t="85492" x="1784350" y="2133600"/>
          <p14:tracePt t="85509" x="1790700" y="2139950"/>
          <p14:tracePt t="85526" x="1797050" y="2146300"/>
          <p14:tracePt t="85542" x="1803400" y="2146300"/>
          <p14:tracePt t="85792" x="1803400" y="2152650"/>
          <p14:tracePt t="85994" x="1809750" y="2152650"/>
          <p14:tracePt t="86010" x="1816100" y="2152650"/>
          <p14:tracePt t="86019" x="1822450" y="2152650"/>
          <p14:tracePt t="86026" x="1828800" y="2152650"/>
          <p14:tracePt t="86027" x="1854200" y="2139950"/>
          <p14:tracePt t="86043" x="1917700" y="2127250"/>
          <p14:tracePt t="86060" x="1974850" y="2127250"/>
          <p14:tracePt t="86077" x="2012950" y="2127250"/>
          <p14:tracePt t="86570" x="2019300" y="2133600"/>
          <p14:tracePt t="86586" x="2032000" y="2133600"/>
          <p14:tracePt t="86590" x="2038350" y="2133600"/>
          <p14:tracePt t="86670" x="2057400" y="2133600"/>
          <p14:tracePt t="86678" x="2089150" y="2133600"/>
          <p14:tracePt t="86694" x="2101850" y="2133600"/>
          <p14:tracePt t="86695" x="2120900" y="2133600"/>
          <p14:tracePt t="86711" x="2139950" y="2133600"/>
          <p14:tracePt t="86748" x="2146300" y="2139950"/>
          <p14:tracePt t="87090" x="2152650" y="2139950"/>
          <p14:tracePt t="87106" x="2165350" y="2139950"/>
          <p14:tracePt t="87114" x="2171700" y="2139950"/>
          <p14:tracePt t="87122" x="2178050" y="2139950"/>
          <p14:tracePt t="87130" x="2203450" y="2146300"/>
          <p14:tracePt t="87130" x="2216150" y="2146300"/>
          <p14:tracePt t="87145" x="2222500" y="2146300"/>
          <p14:tracePt t="87145" x="2228850" y="2146300"/>
          <p14:tracePt t="87424" x="2235200" y="2146300"/>
          <p14:tracePt t="87456" x="2241550" y="2146300"/>
          <p14:tracePt t="87464" x="2247900" y="2146300"/>
          <p14:tracePt t="87488" x="2254250" y="2146300"/>
          <p14:tracePt t="87542" x="2254250" y="2139950"/>
          <p14:tracePt t="87550" x="2266950" y="2133600"/>
          <p14:tracePt t="87550" x="2273300" y="2133600"/>
          <p14:tracePt t="87564" x="2292350" y="2133600"/>
          <p14:tracePt t="87564" x="2317750" y="2133600"/>
          <p14:tracePt t="87579" x="2368550" y="2127250"/>
          <p14:tracePt t="87596" x="2381250" y="2127250"/>
          <p14:tracePt t="87704" x="2387600" y="2127250"/>
          <p14:tracePt t="87720" x="2400300" y="2133600"/>
          <p14:tracePt t="87729" x="2406650" y="2152650"/>
          <p14:tracePt t="87738" x="2425700" y="2165350"/>
          <p14:tracePt t="87739" x="2432050" y="2171700"/>
          <p14:tracePt t="87746" x="2463800" y="2203450"/>
          <p14:tracePt t="87763" x="2482850" y="2216150"/>
          <p14:tracePt t="87779" x="2482850" y="2222500"/>
          <p14:tracePt t="88164" x="2482850" y="2228850"/>
          <p14:tracePt t="88187" x="2476500" y="2228850"/>
          <p14:tracePt t="88380" x="2470150" y="2235200"/>
          <p14:tracePt t="88396" x="2463800" y="2235200"/>
          <p14:tracePt t="88406" x="2457450" y="2241550"/>
          <p14:tracePt t="88414" x="2457450" y="2247900"/>
          <p14:tracePt t="88414" x="2432050" y="2254250"/>
          <p14:tracePt t="88430" x="2406650" y="2260600"/>
          <p14:tracePt t="88447" x="2368550" y="2260600"/>
          <p14:tracePt t="88464" x="2330450" y="2260600"/>
          <p14:tracePt t="88480" x="2266950" y="2247900"/>
          <p14:tracePt t="88480" x="2241550" y="2222500"/>
          <p14:tracePt t="88498" x="2203450" y="2203450"/>
          <p14:tracePt t="88514" x="2197100" y="2197100"/>
          <p14:tracePt t="88531" x="2190750" y="2190750"/>
          <p14:tracePt t="88547" x="2184400" y="2184400"/>
          <p14:tracePt t="88564" x="2165350" y="2178050"/>
          <p14:tracePt t="88581" x="2146300" y="2171700"/>
          <p14:tracePt t="88597" x="2127250" y="2165350"/>
          <p14:tracePt t="88614" x="2114550" y="2165350"/>
          <p14:tracePt t="88631" x="2101850" y="2165350"/>
          <p14:tracePt t="88648" x="2095500" y="2165350"/>
          <p14:tracePt t="88665" x="2082800" y="2165350"/>
          <p14:tracePt t="88682" x="2051050" y="2165350"/>
          <p14:tracePt t="88698" x="2032000" y="2165350"/>
          <p14:tracePt t="88715" x="2019300" y="2165350"/>
          <p14:tracePt t="88733" x="2006600" y="2165350"/>
          <p14:tracePt t="88749" x="1993900" y="2165350"/>
          <p14:tracePt t="88765" x="1962150" y="2152650"/>
          <p14:tracePt t="88782" x="1936750" y="2139950"/>
          <p14:tracePt t="88799" x="1898650" y="2139950"/>
          <p14:tracePt t="88815" x="1873250" y="2139950"/>
          <p14:tracePt t="88832" x="1860550" y="2133600"/>
          <p14:tracePt t="88879" x="1854200" y="2133600"/>
          <p14:tracePt t="88895" x="1847850" y="2133600"/>
          <p14:tracePt t="88908" x="1841500" y="2133600"/>
          <p14:tracePt t="88927" x="1835150" y="2133600"/>
          <p14:tracePt t="88931" x="1828800" y="2133600"/>
          <p14:tracePt t="88941" x="1822450" y="2127250"/>
          <p14:tracePt t="88949" x="1790700" y="2127250"/>
          <p14:tracePt t="88965" x="1758950" y="2127250"/>
          <p14:tracePt t="88982" x="1720850" y="2127250"/>
          <p14:tracePt t="88999" x="1670050" y="2127250"/>
          <p14:tracePt t="89016" x="1619250" y="2127250"/>
          <p14:tracePt t="89032" x="1543050" y="2127250"/>
          <p14:tracePt t="89049" x="1466850" y="2133600"/>
          <p14:tracePt t="89066" x="1409700" y="2139950"/>
          <p14:tracePt t="89083" x="1384300" y="2139950"/>
          <p14:tracePt t="89099" x="1358900" y="2139950"/>
          <p14:tracePt t="89116" x="1333500" y="2139950"/>
          <p14:tracePt t="89134" x="1308100" y="2139950"/>
          <p14:tracePt t="89291" x="1308100" y="2133600"/>
          <p14:tracePt t="89323" x="1314450" y="2127250"/>
          <p14:tracePt t="89331" x="1320800" y="2127250"/>
          <p14:tracePt t="89337" x="1339850" y="2120900"/>
          <p14:tracePt t="89350" x="1352550" y="2114550"/>
          <p14:tracePt t="89366" x="1371600" y="2114550"/>
          <p14:tracePt t="89383" x="1397000" y="2101850"/>
          <p14:tracePt t="89400" x="1422400" y="2095500"/>
          <p14:tracePt t="89416" x="1435100" y="2095500"/>
          <p14:tracePt t="89719" x="1435100" y="2101850"/>
          <p14:tracePt t="89743" x="1428750" y="2108200"/>
          <p14:tracePt t="89765" x="1422400" y="2108200"/>
          <p14:tracePt t="89780" x="1422400" y="2114550"/>
          <p14:tracePt t="89787" x="1416050" y="2114550"/>
          <p14:tracePt t="89800" x="1409700" y="2114550"/>
          <p14:tracePt t="89801" x="1403350" y="2114550"/>
          <p14:tracePt t="89817" x="1397000" y="2114550"/>
          <p14:tracePt t="89834" x="1390650" y="2114550"/>
          <p14:tracePt t="89850" x="1377950" y="2120900"/>
          <p14:tracePt t="89913" x="1371600" y="2120900"/>
          <p14:tracePt t="90970" x="1377950" y="2120900"/>
          <p14:tracePt t="90979" x="1377950" y="2127250"/>
          <p14:tracePt t="90987" x="1377950" y="2133600"/>
          <p14:tracePt t="90995" x="1384300" y="2146300"/>
          <p14:tracePt t="91002" x="1384300" y="2165350"/>
          <p14:tracePt t="91019" x="1384300" y="2171700"/>
          <p14:tracePt t="91057" x="1384300" y="2178050"/>
          <p14:tracePt t="91079" x="1390650" y="2178050"/>
          <p14:tracePt t="91087" x="1397000" y="2178050"/>
          <p14:tracePt t="91091" x="1403350" y="2178050"/>
          <p14:tracePt t="91102" x="1416050" y="2178050"/>
          <p14:tracePt t="91119" x="1428750" y="2171700"/>
          <p14:tracePt t="91136" x="1435100" y="2165350"/>
          <p14:tracePt t="91153" x="1441450" y="2165350"/>
          <p14:tracePt t="91227" x="1447800" y="2165350"/>
          <p14:tracePt t="91239" x="1460500" y="2159000"/>
          <p14:tracePt t="91258" x="1473200" y="2146300"/>
          <p14:tracePt t="91270" x="1479550" y="2146300"/>
          <p14:tracePt t="91278" x="1479550" y="2139950"/>
          <p14:tracePt t="91287" x="1485900" y="2139950"/>
          <p14:tracePt t="91303" x="1485900" y="2133600"/>
          <p14:tracePt t="94018" x="0" y="0"/>
        </p14:tracePtLst>
        <p14:tracePtLst>
          <p14:tracePt t="96481" x="1403350" y="2317750"/>
          <p14:tracePt t="96715" x="1416050" y="2317750"/>
          <p14:tracePt t="96724" x="1416050" y="2311400"/>
          <p14:tracePt t="96732" x="1435100" y="2305050"/>
          <p14:tracePt t="96738" x="1441450" y="2298700"/>
          <p14:tracePt t="96746" x="1473200" y="2286000"/>
          <p14:tracePt t="96762" x="1498600" y="2279650"/>
          <p14:tracePt t="96824" x="1504950" y="2279650"/>
          <p14:tracePt t="96840" x="1511300" y="2279650"/>
          <p14:tracePt t="96886" x="1517650" y="2279650"/>
          <p14:tracePt t="96918" x="1524000" y="2286000"/>
          <p14:tracePt t="96988" x="1524000" y="2292350"/>
          <p14:tracePt t="97026" x="1524000" y="2298700"/>
          <p14:tracePt t="97034" x="1524000" y="2305050"/>
          <p14:tracePt t="97042" x="1517650" y="2305050"/>
          <p14:tracePt t="97045" x="1517650" y="2317750"/>
          <p14:tracePt t="97062" x="1498600" y="2324100"/>
          <p14:tracePt t="97079" x="1479550" y="2336800"/>
          <p14:tracePt t="97095" x="1460500" y="2349500"/>
          <p14:tracePt t="97113" x="1447800" y="2349500"/>
          <p14:tracePt t="97129" x="1435100" y="2349500"/>
          <p14:tracePt t="97146" x="1428750" y="2349500"/>
          <p14:tracePt t="97162" x="1416050" y="2349500"/>
          <p14:tracePt t="97179" x="1409700" y="2349500"/>
          <p14:tracePt t="97196" x="1397000" y="2355850"/>
          <p14:tracePt t="97212" x="1390650" y="2355850"/>
          <p14:tracePt t="97454" x="1403350" y="2355850"/>
          <p14:tracePt t="97454" x="1422400" y="2349500"/>
          <p14:tracePt t="97472" x="1447800" y="2349500"/>
          <p14:tracePt t="97473" x="1460500" y="2343150"/>
          <p14:tracePt t="97480" x="1492250" y="2336800"/>
          <p14:tracePt t="97496" x="1517650" y="2336800"/>
          <p14:tracePt t="97513" x="1536700" y="2336800"/>
          <p14:tracePt t="97530" x="1549400" y="2336800"/>
          <p14:tracePt t="97546" x="1568450" y="2324100"/>
          <p14:tracePt t="97563" x="1574800" y="2324100"/>
          <p14:tracePt t="97580" x="1581150" y="2317750"/>
          <p14:tracePt t="97640" x="1587500" y="2317750"/>
          <p14:tracePt t="97648" x="1593850" y="2317750"/>
          <p14:tracePt t="97694" x="1600200" y="2317750"/>
          <p14:tracePt t="98006" x="1581150" y="2330450"/>
          <p14:tracePt t="98014" x="1568450" y="2343150"/>
          <p14:tracePt t="98022" x="1555750" y="2355850"/>
          <p14:tracePt t="98030" x="1536700" y="2362200"/>
          <p14:tracePt t="98047" x="1530350" y="2368550"/>
          <p14:tracePt t="98064" x="1524000" y="2374900"/>
          <p14:tracePt t="98080" x="1517650" y="2374900"/>
          <p14:tracePt t="98097" x="1504950" y="2374900"/>
          <p14:tracePt t="98097" x="1492250" y="2374900"/>
          <p14:tracePt t="98114" x="1485900" y="2374900"/>
          <p14:tracePt t="98131" x="1473200" y="2374900"/>
          <p14:tracePt t="98170" x="1466850" y="2374900"/>
          <p14:tracePt t="98184" x="1460500" y="2374900"/>
          <p14:tracePt t="98208" x="1441450" y="2374900"/>
          <p14:tracePt t="98216" x="1435100" y="2374900"/>
          <p14:tracePt t="98380" x="1428750" y="2374900"/>
          <p14:tracePt t="100960" x="1435100" y="2374900"/>
          <p14:tracePt t="100968" x="1441450" y="2368550"/>
          <p14:tracePt t="100984" x="1447800" y="2368550"/>
          <p14:tracePt t="100986" x="1460500" y="2362200"/>
          <p14:tracePt t="101002" x="1466850" y="2355850"/>
          <p14:tracePt t="101019" x="1473200" y="2349500"/>
          <p14:tracePt t="101035" x="1479550" y="2349500"/>
          <p14:tracePt t="101053" x="1485900" y="2343150"/>
          <p14:tracePt t="101069" x="1492250" y="2343150"/>
          <p14:tracePt t="101085" x="1504950" y="2343150"/>
          <p14:tracePt t="101162" x="1511300" y="2343150"/>
          <p14:tracePt t="101209" x="1517650" y="2343150"/>
          <p14:tracePt t="103813" x="0" y="0"/>
        </p14:tracePtLst>
        <p14:tracePtLst>
          <p14:tracePt t="151050" x="2133600" y="3924300"/>
          <p14:tracePt t="151308" x="2139950" y="3917950"/>
          <p14:tracePt t="151316" x="2146300" y="3917950"/>
          <p14:tracePt t="151330" x="2146300" y="3911600"/>
          <p14:tracePt t="151338" x="2159000" y="3898900"/>
          <p14:tracePt t="151354" x="2165350" y="3898900"/>
          <p14:tracePt t="151378" x="2165350" y="3892550"/>
          <p14:tracePt t="151750" x="2165350" y="3898900"/>
          <p14:tracePt t="151774" x="2165350" y="3905250"/>
          <p14:tracePt t="151782" x="2165350" y="3911600"/>
          <p14:tracePt t="151797" x="2178050" y="3911600"/>
          <p14:tracePt t="151806" x="2184400" y="3917950"/>
          <p14:tracePt t="151806" x="2190750" y="3924300"/>
          <p14:tracePt t="151821" x="2203450" y="3924300"/>
          <p14:tracePt t="151860" x="2209800" y="3924300"/>
          <p14:tracePt t="151871" x="2216150" y="3930650"/>
          <p14:tracePt t="151876" x="2222500" y="3930650"/>
          <p14:tracePt t="151888" x="2235200" y="3930650"/>
          <p14:tracePt t="151905" x="2241550" y="3930650"/>
          <p14:tracePt t="152038" x="2247900" y="3930650"/>
          <p14:tracePt t="152086" x="2254250" y="3930650"/>
          <p14:tracePt t="152148" x="2260600" y="3930650"/>
          <p14:tracePt t="152186" x="2266950" y="3930650"/>
          <p14:tracePt t="152202" x="2273300" y="3930650"/>
          <p14:tracePt t="152218" x="2273300" y="3924300"/>
          <p14:tracePt t="152232" x="2279650" y="3924300"/>
          <p14:tracePt t="152248" x="2286000" y="3924300"/>
          <p14:tracePt t="152264" x="2286000" y="3917950"/>
          <p14:tracePt t="152296" x="2292350" y="3917950"/>
          <p14:tracePt t="152318" x="2298700" y="3917950"/>
          <p14:tracePt t="152334" x="2305050" y="3917950"/>
          <p14:tracePt t="152364" x="2311400" y="3911600"/>
          <p14:tracePt t="152396" x="2317750" y="3911600"/>
          <p14:tracePt t="152434" x="2324100" y="3911600"/>
          <p14:tracePt t="152458" x="2330450" y="3911600"/>
          <p14:tracePt t="152501" x="2336800" y="3911600"/>
          <p14:tracePt t="152520" x="2343150" y="3905250"/>
          <p14:tracePt t="152598" x="2349500" y="3905250"/>
          <p14:tracePt t="152614" x="2355850" y="3905250"/>
          <p14:tracePt t="152692" x="2362200" y="3905250"/>
          <p14:tracePt t="152707" x="2368550" y="3905250"/>
          <p14:tracePt t="153228" x="2368550" y="3911600"/>
          <p14:tracePt t="153236" x="2362200" y="3917950"/>
          <p14:tracePt t="153243" x="2355850" y="3930650"/>
          <p14:tracePt t="153257" x="2349500" y="3943350"/>
          <p14:tracePt t="153257" x="2336800" y="3962400"/>
          <p14:tracePt t="153260" x="2311400" y="3981450"/>
          <p14:tracePt t="153274" x="2292350" y="4000500"/>
          <p14:tracePt t="153291" x="2286000" y="4006850"/>
          <p14:tracePt t="153307" x="2279650" y="4013200"/>
          <p14:tracePt t="153324" x="2273300" y="4019550"/>
          <p14:tracePt t="153341" x="2266950" y="4025900"/>
          <p14:tracePt t="153357" x="2260600" y="4032250"/>
          <p14:tracePt t="153374" x="2247900" y="4038600"/>
          <p14:tracePt t="153391" x="2241550" y="4044950"/>
          <p14:tracePt t="153407" x="2235200" y="4051300"/>
          <p14:tracePt t="153424" x="2222500" y="4057650"/>
          <p14:tracePt t="153441" x="2216150" y="4057650"/>
          <p14:tracePt t="153457" x="2209800" y="4064000"/>
          <p14:tracePt t="153474" x="2203450" y="4076700"/>
          <p14:tracePt t="153491" x="2178050" y="4089400"/>
          <p14:tracePt t="153508" x="2171700" y="4095750"/>
          <p14:tracePt t="153524" x="2165350" y="4095750"/>
          <p14:tracePt t="153541" x="2165350" y="4102100"/>
          <p14:tracePt t="153558" x="2159000" y="4108450"/>
          <p14:tracePt t="153574" x="2152650" y="4108450"/>
          <p14:tracePt t="153639" x="2146300" y="4108450"/>
          <p14:tracePt t="153663" x="2146300" y="4114800"/>
          <p14:tracePt t="153686" x="2139950" y="4114800"/>
          <p14:tracePt t="153709" x="2133600" y="4114800"/>
          <p14:tracePt t="153717" x="2127250" y="4121150"/>
          <p14:tracePt t="153732" x="2114550" y="4127500"/>
          <p14:tracePt t="153741" x="2108200" y="4127500"/>
          <p14:tracePt t="153747" x="2089150" y="4127500"/>
          <p14:tracePt t="153758" x="2089150" y="4133850"/>
          <p14:tracePt t="153774" x="2082800" y="4133850"/>
          <p14:tracePt t="153825" x="2076450" y="4133850"/>
          <p14:tracePt t="153872" x="2070100" y="4133850"/>
          <p14:tracePt t="154129" x="2082800" y="4133850"/>
          <p14:tracePt t="154137" x="2089150" y="4133850"/>
          <p14:tracePt t="154145" x="2095500" y="4133850"/>
          <p14:tracePt t="154153" x="2108200" y="4127500"/>
          <p14:tracePt t="154159" x="2127250" y="4127500"/>
          <p14:tracePt t="154175" x="2139950" y="4121150"/>
          <p14:tracePt t="154192" x="2152650" y="4114800"/>
          <p14:tracePt t="154209" x="2165350" y="4108450"/>
          <p14:tracePt t="154225" x="2178050" y="4108450"/>
          <p14:tracePt t="154242" x="2203450" y="4108450"/>
          <p14:tracePt t="154259" x="2209800" y="4108450"/>
          <p14:tracePt t="154275" x="2216150" y="4108450"/>
          <p14:tracePt t="154843" x="2216150" y="4102100"/>
          <p14:tracePt t="154861" x="2209800" y="4095750"/>
          <p14:tracePt t="154945" x="2203450" y="4095750"/>
          <p14:tracePt t="154953" x="2197100" y="4095750"/>
          <p14:tracePt t="154978" x="2190750" y="4095750"/>
          <p14:tracePt t="155411" x="2197100" y="4095750"/>
          <p14:tracePt t="155419" x="2203450" y="4095750"/>
          <p14:tracePt t="155428" x="2216150" y="4095750"/>
          <p14:tracePt t="155444" x="2222500" y="4095750"/>
          <p14:tracePt t="155466" x="2228850" y="4095750"/>
          <p14:tracePt t="155473" x="2241550" y="4095750"/>
          <p14:tracePt t="155485" x="2247900" y="4095750"/>
          <p14:tracePt t="155494" x="2260600" y="4095750"/>
          <p14:tracePt t="155510" x="2273300" y="4095750"/>
          <p14:tracePt t="155528" x="2279650" y="4095750"/>
          <p14:tracePt t="155544" x="2292350" y="4095750"/>
          <p14:tracePt t="155561" x="2298700" y="4095750"/>
          <p14:tracePt t="156042" x="2286000" y="4095750"/>
          <p14:tracePt t="156049" x="2279650" y="4095750"/>
          <p14:tracePt t="156062" x="2279650" y="4102100"/>
          <p14:tracePt t="156062" x="2266950" y="4108450"/>
          <p14:tracePt t="156095" x="2260600" y="4108450"/>
          <p14:tracePt t="156096" x="2241550" y="4108450"/>
          <p14:tracePt t="156112" x="2235200" y="4108450"/>
          <p14:tracePt t="156128" x="2222500" y="4114800"/>
          <p14:tracePt t="156145" x="2216150" y="4114800"/>
          <p14:tracePt t="156162" x="2203450" y="4114800"/>
          <p14:tracePt t="156227" x="2197100" y="4114800"/>
          <p14:tracePt t="156577" x="2203450" y="4114800"/>
          <p14:tracePt t="156590" x="2209800" y="4114800"/>
          <p14:tracePt t="156656" x="2216150" y="4114800"/>
          <p14:tracePt t="157137" x="2222500" y="4114800"/>
          <p14:tracePt t="157161" x="2228850" y="4114800"/>
          <p14:tracePt t="157172" x="2235200" y="4114800"/>
          <p14:tracePt t="157183" x="2241550" y="4114800"/>
          <p14:tracePt t="157207" x="2247900" y="4114800"/>
          <p14:tracePt t="157735" x="2247900" y="4108450"/>
          <p14:tracePt t="157751" x="2247900" y="4102100"/>
          <p14:tracePt t="157759" x="2247900" y="4095750"/>
          <p14:tracePt t="157776" x="2247900" y="4089400"/>
          <p14:tracePt t="157783" x="2247900" y="4083050"/>
          <p14:tracePt t="157799" x="2247900" y="4076700"/>
          <p14:tracePt t="157821" x="2247900" y="4064000"/>
          <p14:tracePt t="157840" x="2247900" y="4057650"/>
          <p14:tracePt t="157861" x="2247900" y="4051300"/>
          <p14:tracePt t="157867" x="2247900" y="4044950"/>
          <p14:tracePt t="157899" x="2247900" y="4032250"/>
          <p14:tracePt t="157907" x="2247900" y="4019550"/>
          <p14:tracePt t="157915" x="2247900" y="4013200"/>
          <p14:tracePt t="157916" x="2247900" y="3968750"/>
          <p14:tracePt t="157931" x="2241550" y="3949700"/>
          <p14:tracePt t="157948" x="2241550" y="3924300"/>
          <p14:tracePt t="157965" x="2241550" y="3911600"/>
          <p14:tracePt t="157981" x="2241550" y="3905250"/>
          <p14:tracePt t="157998" x="2241550" y="3886200"/>
          <p14:tracePt t="158085" x="2241550" y="3879850"/>
          <p14:tracePt t="158265" x="2241550" y="3886200"/>
          <p14:tracePt t="158266" x="2241550" y="3905250"/>
          <p14:tracePt t="158282" x="2235200" y="3924300"/>
          <p14:tracePt t="158287" x="2235200" y="3962400"/>
          <p14:tracePt t="158299" x="2235200" y="4013200"/>
          <p14:tracePt t="158315" x="2235200" y="4064000"/>
          <p14:tracePt t="158332" x="2235200" y="4089400"/>
          <p14:tracePt t="158349" x="2235200" y="4114800"/>
          <p14:tracePt t="158366" x="2235200" y="4121150"/>
          <p14:tracePt t="158467" x="2235200" y="4127500"/>
          <p14:tracePt t="158708" x="2241550" y="4127500"/>
          <p14:tracePt t="158724" x="2247900" y="4127500"/>
          <p14:tracePt t="158748" x="2254250" y="4127500"/>
          <p14:tracePt t="158786" x="2266950" y="4127500"/>
          <p14:tracePt t="158794" x="2286000" y="4127500"/>
          <p14:tracePt t="158802" x="2317750" y="4127500"/>
          <p14:tracePt t="158811" x="2330450" y="4127500"/>
          <p14:tracePt t="158817" x="2432050" y="4114800"/>
          <p14:tracePt t="158834" x="2628900" y="4108450"/>
          <p14:tracePt t="158851" x="2724150" y="4108450"/>
          <p14:tracePt t="158868" x="2774950" y="4108450"/>
          <p14:tracePt t="158884" x="2794000" y="4108450"/>
          <p14:tracePt t="159338" x="2794000" y="4114800"/>
          <p14:tracePt t="159354" x="2787650" y="4121150"/>
          <p14:tracePt t="159362" x="2787650" y="4127500"/>
          <p14:tracePt t="159378" x="2762250" y="4146550"/>
          <p14:tracePt t="159386" x="2749550" y="4152900"/>
          <p14:tracePt t="159387" x="2730500" y="4171950"/>
          <p14:tracePt t="159401" x="2717800" y="4178300"/>
          <p14:tracePt t="159418" x="2705100" y="4197350"/>
          <p14:tracePt t="159435" x="2692400" y="4197350"/>
          <p14:tracePt t="159451" x="2686050" y="4210050"/>
          <p14:tracePt t="159468" x="2673350" y="4216400"/>
          <p14:tracePt t="159485" x="2660650" y="4222750"/>
          <p14:tracePt t="159502" x="2641600" y="4241800"/>
          <p14:tracePt t="159518" x="2628900" y="4254500"/>
          <p14:tracePt t="159535" x="2609850" y="4260850"/>
          <p14:tracePt t="159553" x="2590800" y="4273550"/>
          <p14:tracePt t="159569" x="2571750" y="4279900"/>
          <p14:tracePt t="159585" x="2565400" y="4279900"/>
          <p14:tracePt t="159602" x="2552700" y="4286250"/>
          <p14:tracePt t="159619" x="2540000" y="4292600"/>
          <p14:tracePt t="159635" x="2527300" y="4305300"/>
          <p14:tracePt t="159652" x="2514600" y="4311650"/>
          <p14:tracePt t="159668" x="2495550" y="4318000"/>
          <p14:tracePt t="159686" x="2476500" y="4330700"/>
          <p14:tracePt t="159702" x="2444750" y="4337050"/>
          <p14:tracePt t="159719" x="2406650" y="4349750"/>
          <p14:tracePt t="159735" x="2387600" y="4356100"/>
          <p14:tracePt t="159752" x="2381250" y="4362450"/>
          <p14:tracePt t="159769" x="2374900" y="4362450"/>
          <p14:tracePt t="159786" x="2368550" y="4362450"/>
          <p14:tracePt t="159820" x="2368550" y="4368800"/>
          <p14:tracePt t="159936" x="2362200" y="4368800"/>
          <p14:tracePt t="159968" x="2355850" y="4368800"/>
          <p14:tracePt t="160009" x="2349500" y="4368800"/>
          <p14:tracePt t="160038" x="2336800" y="4368800"/>
          <p14:tracePt t="160054" x="2330450" y="4368800"/>
          <p14:tracePt t="160060" x="2324100" y="4375150"/>
          <p14:tracePt t="160070" x="2317750" y="4375150"/>
          <p14:tracePt t="160078" x="2311400" y="4375150"/>
          <p14:tracePt t="160086" x="2305050" y="4375150"/>
          <p14:tracePt t="160102" x="2298700" y="4375150"/>
          <p14:tracePt t="160119" x="2292350" y="4375150"/>
          <p14:tracePt t="160136" x="2279650" y="4375150"/>
          <p14:tracePt t="160153" x="2266950" y="4368800"/>
          <p14:tracePt t="160169" x="2260600" y="4362450"/>
          <p14:tracePt t="160186" x="2235200" y="4356100"/>
          <p14:tracePt t="160203" x="2228850" y="4356100"/>
          <p14:tracePt t="160219" x="2222500" y="4356100"/>
          <p14:tracePt t="160236" x="2216150" y="4349750"/>
          <p14:tracePt t="160253" x="2203450" y="4349750"/>
          <p14:tracePt t="160269" x="2184400" y="4349750"/>
          <p14:tracePt t="160286" x="2165350" y="4349750"/>
          <p14:tracePt t="160303" x="2152650" y="4349750"/>
          <p14:tracePt t="160558" x="2146300" y="4349750"/>
          <p14:tracePt t="160579" x="2139950" y="4349750"/>
          <p14:tracePt t="160645" x="2133600" y="4349750"/>
          <p14:tracePt t="161048" x="2127250" y="4349750"/>
          <p14:tracePt t="161064" x="2120900" y="4349750"/>
          <p14:tracePt t="161088" x="2114550" y="4349750"/>
          <p14:tracePt t="161094" x="2108200" y="4349750"/>
          <p14:tracePt t="161312" x="2114550" y="4343400"/>
          <p14:tracePt t="161320" x="2114550" y="4337050"/>
          <p14:tracePt t="161328" x="2152650" y="4318000"/>
          <p14:tracePt t="161338" x="2216150" y="4286250"/>
          <p14:tracePt t="161355" x="2298700" y="4260850"/>
          <p14:tracePt t="161371" x="2349500" y="4248150"/>
          <p14:tracePt t="161388" x="2368550" y="4241800"/>
          <p14:tracePt t="161405" x="2387600" y="4241800"/>
          <p14:tracePt t="161421" x="2393950" y="4235450"/>
          <p14:tracePt t="161438" x="2400300" y="4229100"/>
          <p14:tracePt t="161492" x="2406650" y="4229100"/>
          <p14:tracePt t="161514" x="2419350" y="4229100"/>
          <p14:tracePt t="161522" x="2425700" y="4229100"/>
          <p14:tracePt t="161522" x="2432050" y="4229100"/>
          <p14:tracePt t="161538" x="2438400" y="4229100"/>
          <p14:tracePt t="162222" x="2432050" y="4229100"/>
          <p14:tracePt t="162238" x="2432050" y="4235450"/>
          <p14:tracePt t="162332" x="2425700" y="4235450"/>
          <p14:tracePt t="162346" x="2425700" y="4241800"/>
          <p14:tracePt t="162378" x="2419350" y="4241800"/>
          <p14:tracePt t="162432" x="2419350" y="4248150"/>
          <p14:tracePt t="162440" x="2413000" y="4254500"/>
          <p14:tracePt t="162580" x="2425700" y="4254500"/>
          <p14:tracePt t="162588" x="2432050" y="4254500"/>
          <p14:tracePt t="162607" x="2457450" y="4254500"/>
          <p14:tracePt t="162608" x="2476500" y="4254500"/>
          <p14:tracePt t="162624" x="2495550" y="4254500"/>
          <p14:tracePt t="162640" x="2527300" y="4260850"/>
          <p14:tracePt t="162657" x="2546350" y="4260850"/>
          <p14:tracePt t="162674" x="2552700" y="4267200"/>
          <p14:tracePt t="162852" x="2559050" y="4267200"/>
          <p14:tracePt t="162860" x="2565400" y="4267200"/>
          <p14:tracePt t="162876" x="2571750" y="4267200"/>
          <p14:tracePt t="162883" x="2584450" y="4267200"/>
          <p14:tracePt t="162891" x="2590800" y="4267200"/>
          <p14:tracePt t="162907" x="2597150" y="4267200"/>
          <p14:tracePt t="162924" x="2603500" y="4273550"/>
          <p14:tracePt t="162941" x="2616200" y="4279900"/>
          <p14:tracePt t="162957" x="2622550" y="4279900"/>
          <p14:tracePt t="162974" x="2654300" y="4279900"/>
          <p14:tracePt t="162990" x="2660650" y="4279900"/>
          <p14:tracePt t="163007" x="2679700" y="4286250"/>
          <p14:tracePt t="163024" x="2686050" y="4286250"/>
          <p14:tracePt t="163070" x="2692400" y="4286250"/>
          <p14:tracePt t="163148" x="2698750" y="4286250"/>
          <p14:tracePt t="163590" x="2698750" y="4279900"/>
          <p14:tracePt t="163592" x="2705100" y="4279900"/>
          <p14:tracePt t="163601" x="2711450" y="4279900"/>
          <p14:tracePt t="163660" x="2717800" y="4279900"/>
          <p14:tracePt t="163707" x="2724150" y="4279900"/>
          <p14:tracePt t="163862" x="2730500" y="4279900"/>
          <p14:tracePt t="163886" x="2730500" y="4286250"/>
          <p14:tracePt t="163902" x="2730500" y="4292600"/>
          <p14:tracePt t="163916" x="2730500" y="4298950"/>
          <p14:tracePt t="163925" x="2736850" y="4298950"/>
          <p14:tracePt t="163932" x="2743200" y="4311650"/>
          <p14:tracePt t="163942" x="2749550" y="4311650"/>
          <p14:tracePt t="164010" x="2755900" y="4311650"/>
          <p14:tracePt t="164050" x="2762250" y="4311650"/>
          <p14:tracePt t="164081" x="2768600" y="4311650"/>
          <p14:tracePt t="164088" x="2774950" y="4311650"/>
          <p14:tracePt t="164096" x="2781300" y="4311650"/>
          <p14:tracePt t="164120" x="2787650" y="4311650"/>
          <p14:tracePt t="164150" x="2800350" y="4305300"/>
          <p14:tracePt t="164530" x="2806700" y="4305300"/>
          <p14:tracePt t="164578" x="2813050" y="4298950"/>
          <p14:tracePt t="164586" x="2819400" y="4298950"/>
          <p14:tracePt t="164616" x="2825750" y="4298950"/>
          <p14:tracePt t="164632" x="2832100" y="4298950"/>
          <p14:tracePt t="164640" x="2832100" y="4292600"/>
          <p14:tracePt t="164648" x="2838450" y="4286250"/>
          <p14:tracePt t="164662" x="2851150" y="4286250"/>
          <p14:tracePt t="164662" x="2857500" y="4279900"/>
          <p14:tracePt t="164677" x="2870200" y="4267200"/>
          <p14:tracePt t="164826" x="2876550" y="4267200"/>
          <p14:tracePt t="164842" x="2882900" y="4267200"/>
          <p14:tracePt t="164866" x="2889250" y="4267200"/>
          <p14:tracePt t="164880" x="2901950" y="4267200"/>
          <p14:tracePt t="164888" x="2921000" y="4267200"/>
          <p14:tracePt t="164904" x="2940050" y="4267200"/>
          <p14:tracePt t="164912" x="2971800" y="4267200"/>
          <p14:tracePt t="164913" x="2990850" y="4267200"/>
          <p14:tracePt t="164927" x="3092450" y="4273550"/>
          <p14:tracePt t="164944" x="3149600" y="4279900"/>
          <p14:tracePt t="164961" x="3200400" y="4279900"/>
          <p14:tracePt t="164977" x="3219450" y="4279900"/>
          <p14:tracePt t="165122" x="3225800" y="4279900"/>
          <p14:tracePt t="165130" x="3232150" y="4286250"/>
          <p14:tracePt t="165136" x="3257550" y="4292600"/>
          <p14:tracePt t="165144" x="3365500" y="4305300"/>
          <p14:tracePt t="165161" x="3511550" y="4311650"/>
          <p14:tracePt t="165178" x="3651250" y="4337050"/>
          <p14:tracePt t="165195" x="3790950" y="4362450"/>
          <p14:tracePt t="165211" x="3879850" y="4375150"/>
          <p14:tracePt t="165228" x="3898900" y="4375150"/>
          <p14:tracePt t="165244" x="3905250" y="4375150"/>
          <p14:tracePt t="165424" x="3911600" y="4375150"/>
          <p14:tracePt t="165432" x="3917950" y="4375150"/>
          <p14:tracePt t="165445" x="3924300" y="4375150"/>
          <p14:tracePt t="165445" x="3937000" y="4375150"/>
          <p14:tracePt t="165806" x="3937000" y="4394200"/>
          <p14:tracePt t="165814" x="3937000" y="4419600"/>
          <p14:tracePt t="165822" x="3937000" y="4457700"/>
          <p14:tracePt t="165830" x="3937000" y="4514850"/>
          <p14:tracePt t="165846" x="3937000" y="4540250"/>
          <p14:tracePt t="165846" x="3937000" y="4584700"/>
          <p14:tracePt t="165862" x="3937000" y="4635500"/>
          <p14:tracePt t="165879" x="3930650" y="4679950"/>
          <p14:tracePt t="165895" x="3911600" y="4737100"/>
          <p14:tracePt t="165912" x="3892550" y="4787900"/>
          <p14:tracePt t="165929" x="3879850" y="4845050"/>
          <p14:tracePt t="165946" x="3854450" y="4908550"/>
          <p14:tracePt t="165962" x="3841750" y="4946650"/>
          <p14:tracePt t="165980" x="3822700" y="4978400"/>
          <p14:tracePt t="165996" x="3803650" y="4997450"/>
          <p14:tracePt t="166012" x="3797300" y="5003800"/>
          <p14:tracePt t="166029" x="3778250" y="5022850"/>
          <p14:tracePt t="166047" x="3765550" y="5022850"/>
          <p14:tracePt t="166062" x="3759200" y="5029200"/>
          <p14:tracePt t="166079" x="3752850" y="5029200"/>
          <p14:tracePt t="166096" x="3746500" y="5029200"/>
          <p14:tracePt t="166112" x="3740150" y="5035550"/>
          <p14:tracePt t="166129" x="3702050" y="5035550"/>
          <p14:tracePt t="166146" x="3663950" y="5035550"/>
          <p14:tracePt t="166162" x="3638550" y="5016500"/>
          <p14:tracePt t="166179" x="3594100" y="4991100"/>
          <p14:tracePt t="166196" x="3575050" y="4978400"/>
          <p14:tracePt t="166213" x="3556000" y="4965700"/>
          <p14:tracePt t="166229" x="3530600" y="4953000"/>
          <p14:tracePt t="166245" x="3517900" y="4940300"/>
          <p14:tracePt t="166263" x="3486150" y="4914900"/>
          <p14:tracePt t="166280" x="3467100" y="4902200"/>
          <p14:tracePt t="166296" x="3441700" y="4889500"/>
          <p14:tracePt t="166313" x="3435350" y="4876800"/>
          <p14:tracePt t="166329" x="3422650" y="4870450"/>
          <p14:tracePt t="166382" x="3416300" y="4864100"/>
          <p14:tracePt t="166388" x="3409950" y="4864100"/>
          <p14:tracePt t="166399" x="3403600" y="4857750"/>
          <p14:tracePt t="166420" x="3403600" y="4851400"/>
          <p14:tracePt t="166436" x="3397250" y="4851400"/>
          <p14:tracePt t="166458" x="3390900" y="4851400"/>
          <p14:tracePt t="166544" x="3384550" y="4851400"/>
          <p14:tracePt t="166555" x="3378200" y="4845050"/>
          <p14:tracePt t="166563" x="3371850" y="4845050"/>
          <p14:tracePt t="166564" x="3359150" y="4838700"/>
          <p14:tracePt t="166580" x="3346450" y="4832350"/>
          <p14:tracePt t="166596" x="3340100" y="4832350"/>
          <p14:tracePt t="166613" x="3321050" y="4826000"/>
          <p14:tracePt t="166630" x="3308350" y="4813300"/>
          <p14:tracePt t="166647" x="3276600" y="4806950"/>
          <p14:tracePt t="166663" x="3244850" y="4806950"/>
          <p14:tracePt t="166680" x="3232150" y="4806950"/>
          <p14:tracePt t="166697" x="3206750" y="4806950"/>
          <p14:tracePt t="166714" x="3175000" y="4806950"/>
          <p14:tracePt t="166730" x="3130550" y="4806950"/>
          <p14:tracePt t="166747" x="3098800" y="4800600"/>
          <p14:tracePt t="166763" x="3048000" y="4794250"/>
          <p14:tracePt t="166780" x="3003550" y="4775200"/>
          <p14:tracePt t="166797" x="2959100" y="4756150"/>
          <p14:tracePt t="166814" x="2908300" y="4730750"/>
          <p14:tracePt t="166830" x="2863850" y="4705350"/>
          <p14:tracePt t="166847" x="2825750" y="4679950"/>
          <p14:tracePt t="166864" x="2813050" y="4673600"/>
          <p14:tracePt t="166980" x="2813050" y="4667250"/>
          <p14:tracePt t="166988" x="2806700" y="4667250"/>
          <p14:tracePt t="167338" x="2806700" y="4660900"/>
          <p14:tracePt t="167408" x="2806700" y="4648200"/>
          <p14:tracePt t="167416" x="2787650" y="4610100"/>
          <p14:tracePt t="167423" x="2774950" y="4597400"/>
          <p14:tracePt t="167431" x="2755900" y="4565650"/>
          <p14:tracePt t="167449" x="2724150" y="4533900"/>
          <p14:tracePt t="167465" x="2692400" y="4495800"/>
          <p14:tracePt t="167481" x="2667000" y="4445000"/>
          <p14:tracePt t="167498" x="2654300" y="4406900"/>
          <p14:tracePt t="167515" x="2635250" y="4387850"/>
          <p14:tracePt t="167531" x="2616200" y="4362450"/>
          <p14:tracePt t="167586" x="2609850" y="4362450"/>
          <p14:tracePt t="167594" x="2597150" y="4362450"/>
          <p14:tracePt t="167602" x="2590800" y="4362450"/>
          <p14:tracePt t="167615" x="2565400" y="4362450"/>
          <p14:tracePt t="167615" x="2343150" y="4413250"/>
          <p14:tracePt t="167632" x="2152650" y="4438650"/>
          <p14:tracePt t="167649" x="2000250" y="4464050"/>
          <p14:tracePt t="167665" x="1854200" y="4483100"/>
          <p14:tracePt t="167682" x="1771650" y="4483100"/>
          <p14:tracePt t="167698" x="1657350" y="4489450"/>
          <p14:tracePt t="167715" x="1517650" y="4489450"/>
          <p14:tracePt t="167732" x="1365250" y="4483100"/>
          <p14:tracePt t="167748" x="1212850" y="4483100"/>
          <p14:tracePt t="167765" x="1136650" y="4483100"/>
          <p14:tracePt t="167782" x="1073150" y="4489450"/>
          <p14:tracePt t="167799" x="1035050" y="4495800"/>
          <p14:tracePt t="167815" x="1022350" y="4502150"/>
          <p14:tracePt t="167832" x="1016000" y="4508500"/>
          <p14:tracePt t="167849" x="1009650" y="4508500"/>
          <p14:tracePt t="167865" x="1009650" y="4514850"/>
          <p14:tracePt t="167882" x="1009650" y="4527550"/>
          <p14:tracePt t="167899" x="1003300" y="4552950"/>
          <p14:tracePt t="167915" x="1003300" y="4597400"/>
          <p14:tracePt t="167932" x="1009650" y="4629150"/>
          <p14:tracePt t="167949" x="1035050" y="4660900"/>
          <p14:tracePt t="167965" x="1092200" y="4699000"/>
          <p14:tracePt t="167982" x="1136650" y="4711700"/>
          <p14:tracePt t="167999" x="1225550" y="4718050"/>
          <p14:tracePt t="168015" x="1352550" y="4749800"/>
          <p14:tracePt t="168032" x="1473200" y="4775200"/>
          <p14:tracePt t="168049" x="1619250" y="4813300"/>
          <p14:tracePt t="168066" x="1739900" y="4826000"/>
          <p14:tracePt t="168082" x="2032000" y="4819650"/>
          <p14:tracePt t="168099" x="2228850" y="4787900"/>
          <p14:tracePt t="168116" x="2393950" y="4775200"/>
          <p14:tracePt t="168132" x="2590800" y="4762500"/>
          <p14:tracePt t="168150" x="2743200" y="4768850"/>
          <p14:tracePt t="168166" x="2895600" y="4775200"/>
          <p14:tracePt t="168183" x="3003550" y="4775200"/>
          <p14:tracePt t="168199" x="3136900" y="4775200"/>
          <p14:tracePt t="168216" x="3175000" y="4775200"/>
          <p14:tracePt t="168233" x="3213100" y="4775200"/>
          <p14:tracePt t="168249" x="3225800" y="4775200"/>
          <p14:tracePt t="168266" x="3238500" y="4768850"/>
          <p14:tracePt t="168283" x="3251200" y="4762500"/>
          <p14:tracePt t="168299" x="3295650" y="4737100"/>
          <p14:tracePt t="168316" x="3340100" y="4718050"/>
          <p14:tracePt t="168333" x="3384550" y="4692650"/>
          <p14:tracePt t="168349" x="3435350" y="4660900"/>
          <p14:tracePt t="168367" x="3448050" y="4648200"/>
          <p14:tracePt t="168383" x="3460750" y="4616450"/>
          <p14:tracePt t="168401" x="3467100" y="4610100"/>
          <p14:tracePt t="168416" x="3467100" y="4603750"/>
          <p14:tracePt t="168488" x="3467100" y="4597400"/>
          <p14:tracePt t="168496" x="3467100" y="4591050"/>
          <p14:tracePt t="168518" x="3460750" y="4591050"/>
          <p14:tracePt t="168525" x="3448050" y="4591050"/>
          <p14:tracePt t="168533" x="3403600" y="4591050"/>
          <p14:tracePt t="168550" x="3365500" y="4591050"/>
          <p14:tracePt t="168550" x="3289300" y="4584700"/>
          <p14:tracePt t="168566" x="3187700" y="4572000"/>
          <p14:tracePt t="168583" x="3117850" y="4552950"/>
          <p14:tracePt t="168600" x="3067050" y="4552950"/>
          <p14:tracePt t="168617" x="3022600" y="4552950"/>
          <p14:tracePt t="168633" x="2870200" y="4552950"/>
          <p14:tracePt t="168650" x="2730500" y="4552950"/>
          <p14:tracePt t="168667" x="2597150" y="4559300"/>
          <p14:tracePt t="168683" x="2463800" y="4565650"/>
          <p14:tracePt t="168700" x="2374900" y="4584700"/>
          <p14:tracePt t="168716" x="2317750" y="4591050"/>
          <p14:tracePt t="168733" x="2279650" y="4597400"/>
          <p14:tracePt t="168750" x="2228850" y="4616450"/>
          <p14:tracePt t="168767" x="2190750" y="4622800"/>
          <p14:tracePt t="168783" x="2184400" y="4629150"/>
          <p14:tracePt t="168800" x="2178050" y="4635500"/>
          <p14:tracePt t="168817" x="2165350" y="4641850"/>
          <p14:tracePt t="168833" x="2152650" y="4660900"/>
          <p14:tracePt t="168850" x="2139950" y="4679950"/>
          <p14:tracePt t="168868" x="2127250" y="4686300"/>
          <p14:tracePt t="168884" x="2120900" y="4705350"/>
          <p14:tracePt t="168900" x="2114550" y="4718050"/>
          <p14:tracePt t="168917" x="2108200" y="4737100"/>
          <p14:tracePt t="168934" x="2095500" y="4756150"/>
          <p14:tracePt t="168950" x="2095500" y="4762500"/>
          <p14:tracePt t="168967" x="2076450" y="4787900"/>
          <p14:tracePt t="168984" x="2070100" y="4800600"/>
          <p14:tracePt t="169001" x="2057400" y="4806950"/>
          <p14:tracePt t="169017" x="2057400" y="4813300"/>
          <p14:tracePt t="169217" x="2076450" y="4813300"/>
          <p14:tracePt t="169225" x="2082800" y="4813300"/>
          <p14:tracePt t="169234" x="2089150" y="4813300"/>
          <p14:tracePt t="169235" x="2095500" y="4813300"/>
          <p14:tracePt t="169295" x="2101850" y="4813300"/>
          <p14:tracePt t="169311" x="2108200" y="4813300"/>
          <p14:tracePt t="169349" x="2108200" y="4806950"/>
          <p14:tracePt t="169451" x="2101850" y="4806950"/>
          <p14:tracePt t="169457" x="2095500" y="4806950"/>
          <p14:tracePt t="169466" x="2089150" y="4806950"/>
          <p14:tracePt t="169472" x="2076450" y="4806950"/>
          <p14:tracePt t="169484" x="2057400" y="4806950"/>
          <p14:tracePt t="169501" x="2044700" y="4806950"/>
          <p14:tracePt t="169518" x="2032000" y="4806950"/>
          <p14:tracePt t="169535" x="2012950" y="4794250"/>
          <p14:tracePt t="169552" x="2006600" y="4794250"/>
          <p14:tracePt t="169799" x="2006600" y="4787900"/>
          <p14:tracePt t="169802" x="2006600" y="4781550"/>
          <p14:tracePt t="169812" x="2006600" y="4775200"/>
          <p14:tracePt t="169818" x="2006600" y="4768850"/>
          <p14:tracePt t="169835" x="2006600" y="4762500"/>
          <p14:tracePt t="170020" x="2012950" y="4762500"/>
          <p14:tracePt t="170028" x="2019300" y="4762500"/>
          <p14:tracePt t="170029" x="2025650" y="4756150"/>
          <p14:tracePt t="170103" x="2032000" y="4749800"/>
          <p14:tracePt t="170119" x="2038350" y="4749800"/>
          <p14:tracePt t="170135" x="2044700" y="4743450"/>
          <p14:tracePt t="170138" x="2051050" y="4743450"/>
          <p14:tracePt t="170152" x="2057400" y="4737100"/>
          <p14:tracePt t="170153" x="2063750" y="4737100"/>
          <p14:tracePt t="170192" x="2070100" y="4737100"/>
          <p14:tracePt t="170205" x="2076450" y="4730750"/>
          <p14:tracePt t="170224" x="2082800" y="4730750"/>
          <p14:tracePt t="170236" x="2082800" y="4724400"/>
          <p14:tracePt t="170236" x="2095500" y="4718050"/>
          <p14:tracePt t="171091" x="2089150" y="4718050"/>
          <p14:tracePt t="171107" x="2089150" y="4724400"/>
          <p14:tracePt t="171417" x="2095500" y="4724400"/>
          <p14:tracePt t="171465" x="2101850" y="4724400"/>
          <p14:tracePt t="171471" x="2114550" y="4724400"/>
          <p14:tracePt t="171480" x="2120900" y="4724400"/>
          <p14:tracePt t="171635" x="2127250" y="4724400"/>
          <p14:tracePt t="171673" x="2133600" y="4724400"/>
          <p14:tracePt t="171714" x="2139950" y="4724400"/>
          <p14:tracePt t="171821" x="2146300" y="4724400"/>
          <p14:tracePt t="171831" x="2152650" y="4724400"/>
          <p14:tracePt t="171867" x="2165350" y="4724400"/>
          <p14:tracePt t="171883" x="2171700" y="4724400"/>
          <p14:tracePt t="171969" x="2178050" y="4724400"/>
          <p14:tracePt t="172110" x="2184400" y="4724400"/>
          <p14:tracePt t="172125" x="2190750" y="4724400"/>
          <p14:tracePt t="172139" x="2203450" y="4724400"/>
          <p14:tracePt t="172139" x="2222500" y="4724400"/>
          <p14:tracePt t="172157" x="2235200" y="4724400"/>
          <p14:tracePt t="172172" x="2260600" y="4724400"/>
          <p14:tracePt t="172189" x="2317750" y="4737100"/>
          <p14:tracePt t="172206" x="2444750" y="4787900"/>
          <p14:tracePt t="172222" x="2514600" y="4806950"/>
          <p14:tracePt t="172239" x="2533650" y="4826000"/>
          <p14:tracePt t="172256" x="2540000" y="4826000"/>
          <p14:tracePt t="172357" x="2546350" y="4832350"/>
          <p14:tracePt t="172373" x="2552700" y="4838700"/>
          <p14:tracePt t="172381" x="2552700" y="4845050"/>
          <p14:tracePt t="172389" x="2571750" y="4870450"/>
          <p14:tracePt t="172398" x="2590800" y="4889500"/>
          <p14:tracePt t="172406" x="2628900" y="4927600"/>
          <p14:tracePt t="172423" x="2698750" y="4984750"/>
          <p14:tracePt t="172439" x="2774950" y="5048250"/>
          <p14:tracePt t="172456" x="2838450" y="5137150"/>
          <p14:tracePt t="172473" x="2927350" y="5219700"/>
          <p14:tracePt t="172490" x="3092450" y="5365750"/>
          <p14:tracePt t="172506" x="3187700" y="5448300"/>
          <p14:tracePt t="172523" x="3263900" y="5492750"/>
          <p14:tracePt t="172539" x="3340100" y="5530850"/>
          <p14:tracePt t="172556" x="3378200" y="5562600"/>
          <p14:tracePt t="172573" x="3467100" y="5607050"/>
          <p14:tracePt t="172590" x="3530600" y="5645150"/>
          <p14:tracePt t="172607" x="3587750" y="5670550"/>
          <p14:tracePt t="172623" x="3619500" y="5683250"/>
          <p14:tracePt t="172640" x="3663950" y="5721350"/>
          <p14:tracePt t="172657" x="3708400" y="5746750"/>
          <p14:tracePt t="172673" x="3746500" y="5759450"/>
          <p14:tracePt t="172690" x="3765550" y="5765800"/>
          <p14:tracePt t="172707" x="3778250" y="5772150"/>
          <p14:tracePt t="172723" x="3790950" y="5778500"/>
          <p14:tracePt t="172740" x="3810000" y="5784850"/>
          <p14:tracePt t="172757" x="3829050" y="5803900"/>
          <p14:tracePt t="172773" x="3860800" y="5822950"/>
          <p14:tracePt t="172790" x="3867150" y="5829300"/>
          <p14:tracePt t="172807" x="3873500" y="5829300"/>
          <p14:tracePt t="172824" x="3886200" y="5829300"/>
          <p14:tracePt t="172840" x="3886200" y="5835650"/>
          <p14:tracePt t="172857" x="3892550" y="5842000"/>
          <p14:tracePt t="172873" x="3898900" y="5848350"/>
          <p14:tracePt t="172890" x="3905250" y="5848350"/>
          <p14:tracePt t="172949" x="3911600" y="5848350"/>
          <p14:tracePt t="172957" x="3917950" y="5854700"/>
          <p14:tracePt t="172965" x="3924300" y="5854700"/>
          <p14:tracePt t="172973" x="3930650" y="5861050"/>
          <p14:tracePt t="172974" x="3949700" y="5867400"/>
          <p14:tracePt t="172990" x="3987800" y="5873750"/>
          <p14:tracePt t="173007" x="4006850" y="5873750"/>
          <p14:tracePt t="173024" x="4025900" y="5880100"/>
          <p14:tracePt t="173040" x="4038600" y="5880100"/>
          <p14:tracePt t="173057" x="4064000" y="5880100"/>
          <p14:tracePt t="173074" x="4076700" y="5880100"/>
          <p14:tracePt t="173090" x="4102100" y="5886450"/>
          <p14:tracePt t="173107" x="4146550" y="5892800"/>
          <p14:tracePt t="173124" x="4216400" y="5892800"/>
          <p14:tracePt t="173140" x="4273550" y="5899150"/>
          <p14:tracePt t="173157" x="4305300" y="5899150"/>
          <p14:tracePt t="173174" x="4330700" y="5905500"/>
          <p14:tracePt t="173191" x="4362450" y="5911850"/>
          <p14:tracePt t="173207" x="4419600" y="5930900"/>
          <p14:tracePt t="173224" x="4451350" y="5937250"/>
          <p14:tracePt t="173241" x="4476750" y="5949950"/>
          <p14:tracePt t="173257" x="4495800" y="5949950"/>
          <p14:tracePt t="173313" x="4502150" y="5949950"/>
          <p14:tracePt t="173345" x="4508500" y="5956300"/>
          <p14:tracePt t="173367" x="4521200" y="5962650"/>
          <p14:tracePt t="173368" x="4533900" y="5969000"/>
          <p14:tracePt t="173375" x="4559300" y="5975350"/>
          <p14:tracePt t="173375" x="4565650" y="5981700"/>
          <p14:tracePt t="173391" x="4584700" y="5981700"/>
          <p14:tracePt t="173408" x="4603750" y="5988050"/>
          <p14:tracePt t="173425" x="4610100" y="5994400"/>
          <p14:tracePt t="173441" x="4616450" y="6000750"/>
          <p14:tracePt t="173458" x="4629150" y="6000750"/>
          <p14:tracePt t="173474" x="4648200" y="6007100"/>
          <p14:tracePt t="173491" x="4667250" y="6026150"/>
          <p14:tracePt t="173508" x="4730750" y="6057900"/>
          <p14:tracePt t="173524" x="4768850" y="6083300"/>
          <p14:tracePt t="173541" x="4800600" y="6102350"/>
          <p14:tracePt t="173558" x="4819650" y="6127750"/>
          <p14:tracePt t="173575" x="4838700" y="6140450"/>
          <p14:tracePt t="173591" x="4857750" y="6159500"/>
          <p14:tracePt t="173591" x="4870450" y="6159500"/>
          <p14:tracePt t="173609" x="4876800" y="6165850"/>
          <p14:tracePt t="173625" x="4902200" y="6178550"/>
          <p14:tracePt t="173642" x="4946650" y="6191250"/>
          <p14:tracePt t="173658" x="5010150" y="6229350"/>
          <p14:tracePt t="173675" x="5080000" y="6254750"/>
          <p14:tracePt t="173691" x="5124450" y="6267450"/>
          <p14:tracePt t="173708" x="5162550" y="6273800"/>
          <p14:tracePt t="173725" x="5213350" y="6273800"/>
          <p14:tracePt t="173742" x="5238750" y="6286500"/>
          <p14:tracePt t="173758" x="5276850" y="6292850"/>
          <p14:tracePt t="173775" x="5359400" y="6305550"/>
          <p14:tracePt t="173792" x="5416550" y="6318250"/>
          <p14:tracePt t="173808" x="5467350" y="6324600"/>
          <p14:tracePt t="173825" x="5499100" y="6324600"/>
          <p14:tracePt t="173842" x="5556250" y="6330950"/>
          <p14:tracePt t="173858" x="5638800" y="6343650"/>
          <p14:tracePt t="173875" x="5683250" y="6356350"/>
          <p14:tracePt t="173892" x="5734050" y="6356350"/>
          <p14:tracePt t="173909" x="5797550" y="6362700"/>
          <p14:tracePt t="173925" x="5880100" y="6362700"/>
          <p14:tracePt t="173942" x="5911850" y="6362700"/>
          <p14:tracePt t="173958" x="5956300" y="6362700"/>
          <p14:tracePt t="173976" x="5969000" y="6362700"/>
          <p14:tracePt t="173992" x="5988050" y="6362700"/>
          <p14:tracePt t="174008" x="6013450" y="6362700"/>
          <p14:tracePt t="174025" x="6051550" y="6362700"/>
          <p14:tracePt t="174042" x="6089650" y="6356350"/>
          <p14:tracePt t="174059" x="6165850" y="6343650"/>
          <p14:tracePt t="174075" x="6210300" y="6343650"/>
          <p14:tracePt t="174092" x="6235700" y="6337300"/>
          <p14:tracePt t="174109" x="6273800" y="6337300"/>
          <p14:tracePt t="174126" x="6311900" y="6337300"/>
          <p14:tracePt t="174142" x="6337300" y="6330950"/>
          <p14:tracePt t="174159" x="6350000" y="6318250"/>
          <p14:tracePt t="174176" x="6356350" y="6318250"/>
          <p14:tracePt t="174192" x="6369050" y="6305550"/>
          <p14:tracePt t="174209" x="6375400" y="6299200"/>
          <p14:tracePt t="174226" x="6388100" y="6292850"/>
          <p14:tracePt t="174242" x="6394450" y="6286500"/>
          <p14:tracePt t="174259" x="6407150" y="6280150"/>
          <p14:tracePt t="174276" x="6413500" y="6261100"/>
          <p14:tracePt t="174292" x="6426200" y="6242050"/>
          <p14:tracePt t="174310" x="6426200" y="6235700"/>
          <p14:tracePt t="174363" x="6426200" y="6229350"/>
          <p14:tracePt t="174387" x="6426200" y="6223000"/>
          <p14:tracePt t="174401" x="6419850" y="6216650"/>
          <p14:tracePt t="174417" x="6413500" y="6210300"/>
          <p14:tracePt t="174426" x="6413500" y="6203950"/>
          <p14:tracePt t="174426" x="6407150" y="6184900"/>
          <p14:tracePt t="174443" x="6394450" y="6178550"/>
          <p14:tracePt t="174459" x="6394450" y="6165850"/>
          <p14:tracePt t="174476" x="6381750" y="6153150"/>
          <p14:tracePt t="174493" x="6375400" y="6140450"/>
          <p14:tracePt t="174509" x="6375400" y="6134100"/>
          <p14:tracePt t="174605" x="6369050" y="6134100"/>
          <p14:tracePt t="174627" x="6362700" y="6134100"/>
          <p14:tracePt t="174643" x="6350000" y="6134100"/>
          <p14:tracePt t="174651" x="6337300" y="6134100"/>
          <p14:tracePt t="174659" x="6305550" y="6134100"/>
          <p14:tracePt t="174676" x="6292850" y="6134100"/>
          <p14:tracePt t="174677" x="6261100" y="6134100"/>
          <p14:tracePt t="174693" x="6242050" y="6140450"/>
          <p14:tracePt t="174710" x="6229350" y="6140450"/>
          <p14:tracePt t="174727" x="6216650" y="6146800"/>
          <p14:tracePt t="174743" x="6178550" y="6165850"/>
          <p14:tracePt t="174760" x="6172200" y="6172200"/>
          <p14:tracePt t="174776" x="6159500" y="6184900"/>
          <p14:tracePt t="174793" x="6146800" y="6197600"/>
          <p14:tracePt t="174810" x="6134100" y="6203950"/>
          <p14:tracePt t="174827" x="6115050" y="6216650"/>
          <p14:tracePt t="174843" x="6115050" y="6223000"/>
          <p14:tracePt t="174860" x="6115050" y="6229350"/>
          <p14:tracePt t="174877" x="6108700" y="6235700"/>
          <p14:tracePt t="174893" x="6102350" y="6242050"/>
          <p14:tracePt t="174910" x="6102350" y="6248400"/>
          <p14:tracePt t="174927" x="6102350" y="6261100"/>
          <p14:tracePt t="174943" x="6102350" y="6267450"/>
          <p14:tracePt t="174960" x="6102350" y="6292850"/>
          <p14:tracePt t="174977" x="6102350" y="6324600"/>
          <p14:tracePt t="174994" x="6121400" y="6343650"/>
          <p14:tracePt t="175010" x="6140450" y="6369050"/>
          <p14:tracePt t="175027" x="6140450" y="6375400"/>
          <p14:tracePt t="175043" x="6153150" y="6388100"/>
          <p14:tracePt t="175060" x="6159500" y="6394450"/>
          <p14:tracePt t="175077" x="6178550" y="6394450"/>
          <p14:tracePt t="175094" x="6184900" y="6394450"/>
          <p14:tracePt t="175111" x="6197600" y="6394450"/>
          <p14:tracePt t="175127" x="6203950" y="6394450"/>
          <p14:tracePt t="175144" x="6210300" y="6394450"/>
          <p14:tracePt t="175160" x="6210300" y="6381750"/>
          <p14:tracePt t="175177" x="6223000" y="6350000"/>
          <p14:tracePt t="175194" x="6223000" y="6330950"/>
          <p14:tracePt t="175211" x="6223000" y="6254750"/>
          <p14:tracePt t="175227" x="6223000" y="6229350"/>
          <p14:tracePt t="175244" x="6223000" y="6203950"/>
          <p14:tracePt t="175261" x="6223000" y="6172200"/>
          <p14:tracePt t="175277" x="6210300" y="6134100"/>
          <p14:tracePt t="175294" x="6203950" y="6096000"/>
          <p14:tracePt t="175311" x="6191250" y="6064250"/>
          <p14:tracePt t="175328" x="6191250" y="6057900"/>
          <p14:tracePt t="175569" x="6184900" y="6057900"/>
          <p14:tracePt t="175575" x="6178550" y="6057900"/>
          <p14:tracePt t="175847" x="6178550" y="6064250"/>
          <p14:tracePt t="175909" x="6178550" y="6070600"/>
          <p14:tracePt t="175981" x="6172200" y="6070600"/>
          <p14:tracePt t="175987" x="6159500" y="6076950"/>
          <p14:tracePt t="175988" x="6159500" y="6083300"/>
          <p14:tracePt t="175995" x="6134100" y="6089650"/>
          <p14:tracePt t="176012" x="6102350" y="6096000"/>
          <p14:tracePt t="176029" x="6076950" y="6102350"/>
          <p14:tracePt t="176045" x="6051550" y="6102350"/>
          <p14:tracePt t="176062" x="6007100" y="6108700"/>
          <p14:tracePt t="176079" x="5892800" y="6083300"/>
          <p14:tracePt t="176096" x="5708650" y="6026150"/>
          <p14:tracePt t="176113" x="5638800" y="5988050"/>
          <p14:tracePt t="176130" x="5594350" y="5969000"/>
          <p14:tracePt t="176146" x="5581650" y="5969000"/>
          <p14:tracePt t="176163" x="5581650" y="5962650"/>
          <p14:tracePt t="176254" x="5575300" y="5956300"/>
          <p14:tracePt t="176260" x="5568950" y="5949950"/>
          <p14:tracePt t="176268" x="5543550" y="5930900"/>
          <p14:tracePt t="176280" x="5505450" y="5918200"/>
          <p14:tracePt t="176284" x="5378450" y="5880100"/>
          <p14:tracePt t="176298" x="5264150" y="5854700"/>
          <p14:tracePt t="176313" x="4927600" y="5778500"/>
          <p14:tracePt t="176330" x="4692650" y="5715000"/>
          <p14:tracePt t="176347" x="4267200" y="5588000"/>
          <p14:tracePt t="176363" x="3892550" y="5473700"/>
          <p14:tracePt t="176380" x="3511550" y="5365750"/>
          <p14:tracePt t="176396" x="3155950" y="5257800"/>
          <p14:tracePt t="176413" x="2990850" y="5232400"/>
          <p14:tracePt t="176430" x="2876550" y="5194300"/>
          <p14:tracePt t="176447" x="2838450" y="5162550"/>
          <p14:tracePt t="176464" x="2813050" y="5149850"/>
          <p14:tracePt t="176480" x="2781300" y="5137150"/>
          <p14:tracePt t="176498" x="2743200" y="5118100"/>
          <p14:tracePt t="176514" x="2711450" y="5118100"/>
          <p14:tracePt t="176531" x="2673350" y="5105400"/>
          <p14:tracePt t="176547" x="2647950" y="5099050"/>
          <p14:tracePt t="176547" x="2635250" y="5099050"/>
          <p14:tracePt t="176564" x="2635250" y="5092700"/>
          <p14:tracePt t="176580" x="2628900" y="5092700"/>
          <p14:tracePt t="176656" x="2622550" y="5092700"/>
          <p14:tracePt t="176930" x="2616200" y="5086350"/>
          <p14:tracePt t="176940" x="2609850" y="5080000"/>
          <p14:tracePt t="176944" x="2603500" y="5073650"/>
          <p14:tracePt t="176951" x="2559050" y="5048250"/>
          <p14:tracePt t="176964" x="2508250" y="5022850"/>
          <p14:tracePt t="176981" x="2470150" y="5003800"/>
          <p14:tracePt t="176998" x="2419350" y="4978400"/>
          <p14:tracePt t="177015" x="2400300" y="4965700"/>
          <p14:tracePt t="177031" x="2374900" y="4953000"/>
          <p14:tracePt t="177048" x="2349500" y="4940300"/>
          <p14:tracePt t="177065" x="2324100" y="4933950"/>
          <p14:tracePt t="177081" x="2305050" y="4933950"/>
          <p14:tracePt t="177098" x="2298700" y="4927600"/>
          <p14:tracePt t="177115" x="2286000" y="4914900"/>
          <p14:tracePt t="177131" x="2279650" y="4914900"/>
          <p14:tracePt t="177178" x="2273300" y="4914900"/>
          <p14:tracePt t="177194" x="2266950" y="4914900"/>
          <p14:tracePt t="177202" x="2260600" y="4914900"/>
          <p14:tracePt t="177216" x="2254250" y="4914900"/>
          <p14:tracePt t="177356" x="2260600" y="4914900"/>
          <p14:tracePt t="177364" x="2273300" y="4914900"/>
          <p14:tracePt t="177367" x="2317750" y="4908550"/>
          <p14:tracePt t="177398" x="2343150" y="4902200"/>
          <p14:tracePt t="177399" x="2387600" y="4889500"/>
          <p14:tracePt t="177415" x="2438400" y="4870450"/>
          <p14:tracePt t="177432" x="2495550" y="4864100"/>
          <p14:tracePt t="177448" x="2578100" y="4845050"/>
          <p14:tracePt t="177465" x="2743200" y="4832350"/>
          <p14:tracePt t="177482" x="2844800" y="4826000"/>
          <p14:tracePt t="177499" x="2882900" y="4819650"/>
          <p14:tracePt t="177515" x="2901950" y="4819650"/>
          <p14:tracePt t="177532" x="2908300" y="4819650"/>
          <p14:tracePt t="177549" x="2921000" y="4813300"/>
          <p14:tracePt t="177566" x="2946400" y="4806950"/>
          <p14:tracePt t="177582" x="2959100" y="4806950"/>
          <p14:tracePt t="177599" x="2978150" y="4800600"/>
          <p14:tracePt t="177690" x="2984500" y="4800600"/>
          <p14:tracePt t="177699" x="2997200" y="4800600"/>
          <p14:tracePt t="177706" x="3009900" y="4794250"/>
          <p14:tracePt t="177716" x="3022600" y="4794250"/>
          <p14:tracePt t="177800" x="3022600" y="4787900"/>
          <p14:tracePt t="177822" x="3028950" y="4781550"/>
          <p14:tracePt t="177830" x="3041650" y="4781550"/>
          <p14:tracePt t="177838" x="3048000" y="4781550"/>
          <p14:tracePt t="177846" x="3060700" y="4775200"/>
          <p14:tracePt t="177866" x="3067050" y="4775200"/>
          <p14:tracePt t="177867" x="3098800" y="4775200"/>
          <p14:tracePt t="177883" x="3187700" y="4768850"/>
          <p14:tracePt t="177899" x="3429000" y="4787900"/>
          <p14:tracePt t="177916" x="3619500" y="4787900"/>
          <p14:tracePt t="177933" x="3784600" y="4794250"/>
          <p14:tracePt t="177950" x="3892550" y="4794250"/>
          <p14:tracePt t="177966" x="3937000" y="4794250"/>
          <p14:tracePt t="177983" x="3943350" y="4794250"/>
          <p14:tracePt t="178158" x="3930650" y="4800600"/>
          <p14:tracePt t="178166" x="3905250" y="4806950"/>
          <p14:tracePt t="178172" x="3867150" y="4826000"/>
          <p14:tracePt t="178180" x="3797300" y="4851400"/>
          <p14:tracePt t="178184" x="3651250" y="4895850"/>
          <p14:tracePt t="178200" x="3365500" y="4927600"/>
          <p14:tracePt t="178217" x="3130550" y="4933950"/>
          <p14:tracePt t="178233" x="2813050" y="4965700"/>
          <p14:tracePt t="178250" x="2641600" y="4972050"/>
          <p14:tracePt t="178267" x="2571750" y="4978400"/>
          <p14:tracePt t="178283" x="2546350" y="4978400"/>
          <p14:tracePt t="178300" x="2527300" y="4984750"/>
          <p14:tracePt t="178317" x="2520950" y="4984750"/>
          <p14:tracePt t="178334" x="2495550" y="4984750"/>
          <p14:tracePt t="178350" x="2463800" y="4991100"/>
          <p14:tracePt t="178368" x="2438400" y="4991100"/>
          <p14:tracePt t="178384" x="2400300" y="5003800"/>
          <p14:tracePt t="178400" x="2286000" y="5003800"/>
          <p14:tracePt t="178417" x="2165350" y="5003800"/>
          <p14:tracePt t="178434" x="2057400" y="4991100"/>
          <p14:tracePt t="178450" x="2006600" y="4984750"/>
          <p14:tracePt t="178467" x="2000250" y="4984750"/>
          <p14:tracePt t="178546" x="2000250" y="4978400"/>
          <p14:tracePt t="178724" x="2000250" y="4972050"/>
          <p14:tracePt t="178741" x="2000250" y="4965700"/>
          <p14:tracePt t="178748" x="2000250" y="4953000"/>
          <p14:tracePt t="178760" x="2006600" y="4940300"/>
          <p14:tracePt t="178767" x="2019300" y="4933950"/>
          <p14:tracePt t="178768" x="2038350" y="4908550"/>
          <p14:tracePt t="178784" x="2044700" y="4889500"/>
          <p14:tracePt t="178817" x="2051050" y="4883150"/>
          <p14:tracePt t="178818" x="2051050" y="4876800"/>
          <p14:tracePt t="178834" x="2063750" y="4870450"/>
          <p14:tracePt t="178851" x="2070100" y="4870450"/>
          <p14:tracePt t="178888" x="2082800" y="4864100"/>
          <p14:tracePt t="178888" x="2089150" y="4857750"/>
          <p14:tracePt t="178901" x="2095500" y="4851400"/>
          <p14:tracePt t="178901" x="2101850" y="4851400"/>
          <p14:tracePt t="179098" x="2101850" y="4864100"/>
          <p14:tracePt t="179110" x="2101850" y="4870450"/>
          <p14:tracePt t="179127" x="2095500" y="4883150"/>
          <p14:tracePt t="179136" x="2089150" y="4883150"/>
          <p14:tracePt t="179137" x="2089150" y="4889500"/>
          <p14:tracePt t="179152" x="2076450" y="4914900"/>
          <p14:tracePt t="179170" x="2070100" y="4927600"/>
          <p14:tracePt t="179185" x="2063750" y="4933950"/>
          <p14:tracePt t="179201" x="2057400" y="4940300"/>
          <p14:tracePt t="179300" x="2051050" y="4940300"/>
          <p14:tracePt t="179402" x="2044700" y="4940300"/>
          <p14:tracePt t="179472" x="2044700" y="4927600"/>
          <p14:tracePt t="179478" x="2038350" y="4921250"/>
          <p14:tracePt t="179486" x="2038350" y="4914900"/>
          <p14:tracePt t="179487" x="2038350" y="4902200"/>
          <p14:tracePt t="179502" x="2038350" y="4895850"/>
          <p14:tracePt t="179556" x="2038350" y="4889500"/>
          <p14:tracePt t="180108" x="2044700" y="4889500"/>
          <p14:tracePt t="180116" x="2051050" y="4889500"/>
          <p14:tracePt t="180124" x="2057400" y="4883150"/>
          <p14:tracePt t="180136" x="2063750" y="4883150"/>
          <p14:tracePt t="180140" x="2070100" y="4883150"/>
          <p14:tracePt t="180153" x="2095500" y="4876800"/>
          <p14:tracePt t="180232" x="2095500" y="4870450"/>
          <p14:tracePt t="180248" x="2101850" y="4870450"/>
          <p14:tracePt t="180264" x="2108200" y="4864100"/>
          <p14:tracePt t="180528" x="2114550" y="4864100"/>
          <p14:tracePt t="180576" x="2120900" y="4864100"/>
          <p14:tracePt t="180590" x="2120900" y="4870450"/>
          <p14:tracePt t="180622" x="2127250" y="4870450"/>
          <p14:tracePt t="180714" x="2133600" y="4870450"/>
          <p14:tracePt t="180720" x="2139950" y="4870450"/>
          <p14:tracePt t="180738" x="2146300" y="4870450"/>
          <p14:tracePt t="180808" x="2152650" y="4870450"/>
          <p14:tracePt t="180832" x="2165350" y="4876800"/>
          <p14:tracePt t="180839" x="2171700" y="4876800"/>
          <p14:tracePt t="181220" x="2171700" y="4883150"/>
          <p14:tracePt t="181230" x="2171700" y="4902200"/>
          <p14:tracePt t="181231" x="2171700" y="4908550"/>
          <p14:tracePt t="181238" x="2171700" y="4914900"/>
          <p14:tracePt t="181255" x="2171700" y="4927600"/>
          <p14:tracePt t="181680" x="2165350" y="4927600"/>
          <p14:tracePt t="181694" x="2159000" y="4927600"/>
          <p14:tracePt t="181726" x="2152650" y="4927600"/>
          <p14:tracePt t="181780" x="2146300" y="4927600"/>
          <p14:tracePt t="182028" x="2152650" y="4927600"/>
          <p14:tracePt t="182036" x="2152650" y="4921250"/>
          <p14:tracePt t="182043" x="2159000" y="4921250"/>
          <p14:tracePt t="182056" x="2165350" y="4921250"/>
          <p14:tracePt t="182057" x="2171700" y="4921250"/>
          <p14:tracePt t="182122" x="2171700" y="4914900"/>
          <p14:tracePt t="182132" x="2178050" y="4914900"/>
          <p14:tracePt t="182254" x="2184400" y="4914900"/>
          <p14:tracePt t="182316" x="2209800" y="4914900"/>
          <p14:tracePt t="182324" x="2260600" y="4933950"/>
          <p14:tracePt t="182340" x="2381250" y="4997450"/>
          <p14:tracePt t="182357" x="2457450" y="5041900"/>
          <p14:tracePt t="182357" x="2628900" y="5137150"/>
          <p14:tracePt t="182373" x="2768600" y="5232400"/>
          <p14:tracePt t="182390" x="2908300" y="5327650"/>
          <p14:tracePt t="182407" x="3060700" y="5422900"/>
          <p14:tracePt t="182423" x="3219450" y="5524500"/>
          <p14:tracePt t="182441" x="3295650" y="5575300"/>
          <p14:tracePt t="182457" x="3371850" y="5626100"/>
          <p14:tracePt t="182473" x="3467100" y="5683250"/>
          <p14:tracePt t="182490" x="3587750" y="5740400"/>
          <p14:tracePt t="182507" x="3702050" y="5797550"/>
          <p14:tracePt t="182523" x="3803650" y="5822950"/>
          <p14:tracePt t="182540" x="3911600" y="5854700"/>
          <p14:tracePt t="182557" x="4070350" y="5918200"/>
          <p14:tracePt t="182574" x="4203700" y="5924550"/>
          <p14:tracePt t="182590" x="4337050" y="5962650"/>
          <p14:tracePt t="182607" x="4483100" y="5969000"/>
          <p14:tracePt t="182624" x="4635500" y="6000750"/>
          <p14:tracePt t="182641" x="4826000" y="6045200"/>
          <p14:tracePt t="182658" x="4895850" y="6064250"/>
          <p14:tracePt t="182674" x="4908550" y="6070600"/>
          <p14:tracePt t="182690" x="4921250" y="6076950"/>
          <p14:tracePt t="182707" x="4946650" y="6083300"/>
          <p14:tracePt t="182724" x="5010150" y="6127750"/>
          <p14:tracePt t="182741" x="5099050" y="6159500"/>
          <p14:tracePt t="182757" x="5143500" y="6172200"/>
          <p14:tracePt t="182852" x="5149850" y="6172200"/>
          <p14:tracePt t="182868" x="5149850" y="6184900"/>
          <p14:tracePt t="182876" x="5156200" y="6191250"/>
          <p14:tracePt t="182892" x="5162550" y="6197600"/>
          <p14:tracePt t="183014" x="0" y="0"/>
        </p14:tracePtLst>
        <p14:tracePtLst>
          <p14:tracePt t="186961" x="6032500" y="6248400"/>
          <p14:tracePt t="187135" x="6038850" y="6248400"/>
          <p14:tracePt t="187143" x="6051550" y="6248400"/>
          <p14:tracePt t="187157" x="6057900" y="6254750"/>
          <p14:tracePt t="187158" x="6064250" y="6261100"/>
          <p14:tracePt t="187164" x="6070600" y="6261100"/>
          <p14:tracePt t="187181" x="6076950" y="6267450"/>
          <p14:tracePt t="187198" x="6089650" y="6267450"/>
          <p14:tracePt t="187215" x="6102350" y="6267450"/>
          <p14:tracePt t="187231" x="6108700" y="6267450"/>
          <p14:tracePt t="187248" x="6127750" y="6267450"/>
          <p14:tracePt t="187265" x="6134100" y="6267450"/>
          <p14:tracePt t="187281" x="6191250" y="6267450"/>
          <p14:tracePt t="187298" x="6273800" y="6267450"/>
          <p14:tracePt t="187315" x="6362700" y="6267450"/>
          <p14:tracePt t="187331" x="6394450" y="6267450"/>
          <p14:tracePt t="187348" x="6419850" y="6267450"/>
          <p14:tracePt t="187454" x="6426200" y="6267450"/>
          <p14:tracePt t="187625" x="6426200" y="6261100"/>
          <p14:tracePt t="187634" x="6426200" y="6254750"/>
          <p14:tracePt t="187634" x="6413500" y="6254750"/>
          <p14:tracePt t="187649" x="6388100" y="6242050"/>
          <p14:tracePt t="187666" x="6362700" y="6235700"/>
          <p14:tracePt t="187682" x="6350000" y="6229350"/>
          <p14:tracePt t="187699" x="6343650" y="6229350"/>
          <p14:tracePt t="187715" x="6324600" y="6223000"/>
          <p14:tracePt t="187732" x="6311900" y="6223000"/>
          <p14:tracePt t="187749" x="6292850" y="6210300"/>
          <p14:tracePt t="187819" x="6286500" y="6210300"/>
          <p14:tracePt t="187827" x="6286500" y="6203950"/>
          <p14:tracePt t="187841" x="6280150" y="6203950"/>
          <p14:tracePt t="187865" x="6273800" y="6203950"/>
          <p14:tracePt t="187919" x="6267450" y="6203950"/>
          <p14:tracePt t="187935" x="6261100" y="6210300"/>
          <p14:tracePt t="187943" x="6248400" y="6223000"/>
          <p14:tracePt t="187951" x="6242050" y="6248400"/>
          <p14:tracePt t="187966" x="6229350" y="6273800"/>
          <p14:tracePt t="187966" x="6223000" y="6318250"/>
          <p14:tracePt t="187982" x="6229350" y="6356350"/>
          <p14:tracePt t="187999" x="6248400" y="6381750"/>
          <p14:tracePt t="188016" x="6273800" y="6394450"/>
          <p14:tracePt t="188032" x="6292850" y="6407150"/>
          <p14:tracePt t="188049" x="6356350" y="6432550"/>
          <p14:tracePt t="188066" x="6388100" y="6445250"/>
          <p14:tracePt t="188083" x="6502400" y="6477000"/>
          <p14:tracePt t="188099" x="6654800" y="6489700"/>
          <p14:tracePt t="188117" x="6819900" y="6521450"/>
          <p14:tracePt t="188133" x="7048500" y="6534150"/>
          <p14:tracePt t="188149" x="7308850" y="6565900"/>
          <p14:tracePt t="188166" x="7524750" y="6572250"/>
          <p14:tracePt t="188183" x="7727950" y="6572250"/>
          <p14:tracePt t="188200" x="7759700" y="6572250"/>
          <p14:tracePt t="188216" x="7766050" y="6572250"/>
          <p14:tracePt t="188277" x="7766050" y="6565900"/>
          <p14:tracePt t="188285" x="7772400" y="6559550"/>
          <p14:tracePt t="188299" x="7772400" y="6553200"/>
          <p14:tracePt t="188300" x="7778750" y="6540500"/>
          <p14:tracePt t="188339" x="7778750" y="6534150"/>
          <p14:tracePt t="188346" x="7778750" y="6521450"/>
          <p14:tracePt t="188350" x="7778750" y="6508750"/>
          <p14:tracePt t="188367" x="7778750" y="6496050"/>
          <p14:tracePt t="188383" x="7778750" y="6483350"/>
          <p14:tracePt t="188400" x="7778750" y="6470650"/>
          <p14:tracePt t="188417" x="7797800" y="6432550"/>
          <p14:tracePt t="188434" x="7816850" y="6369050"/>
          <p14:tracePt t="188450" x="7854950" y="6299200"/>
          <p14:tracePt t="188467" x="7912100" y="6210300"/>
          <p14:tracePt t="188483" x="7956550" y="6146800"/>
          <p14:tracePt t="188500" x="7988300" y="6108700"/>
          <p14:tracePt t="188517" x="7994650" y="6096000"/>
          <p14:tracePt t="188589" x="8001000" y="6096000"/>
          <p14:tracePt t="188595" x="8007350" y="6096000"/>
          <p14:tracePt t="188611" x="8013700" y="6102350"/>
          <p14:tracePt t="188619" x="8026400" y="6115050"/>
          <p14:tracePt t="188620" x="8039100" y="6127750"/>
          <p14:tracePt t="188633" x="8058150" y="6153150"/>
          <p14:tracePt t="188633" x="8064500" y="6165850"/>
          <p14:tracePt t="188651" x="8064500" y="6172200"/>
          <p14:tracePt t="188667" x="8070850" y="6197600"/>
          <p14:tracePt t="188684" x="8077200" y="6235700"/>
          <p14:tracePt t="188700" x="8083550" y="6305550"/>
          <p14:tracePt t="188717" x="8108950" y="6356350"/>
          <p14:tracePt t="188734" x="8108950" y="6369050"/>
          <p14:tracePt t="188945" x="8115300" y="6369050"/>
          <p14:tracePt t="188953" x="8121650" y="6369050"/>
          <p14:tracePt t="188969" x="8121650" y="6362700"/>
          <p14:tracePt t="188978" x="8128000" y="6356350"/>
          <p14:tracePt t="188985" x="8128000" y="6350000"/>
          <p14:tracePt t="188986" x="8134350" y="6343650"/>
          <p14:tracePt t="189001" x="8140700" y="6318250"/>
          <p14:tracePt t="189018" x="8140700" y="6305550"/>
          <p14:tracePt t="189034" x="8140700" y="6286500"/>
          <p14:tracePt t="189052" x="8147050" y="6261100"/>
          <p14:tracePt t="189068" x="8147050" y="6248400"/>
          <p14:tracePt t="189084" x="8147050" y="6242050"/>
          <p14:tracePt t="189101" x="8147050" y="6223000"/>
          <p14:tracePt t="189118" x="8147050" y="6216650"/>
          <p14:tracePt t="189134" x="8147050" y="6210300"/>
          <p14:tracePt t="189151" x="8147050" y="6203950"/>
          <p14:tracePt t="189187" x="8147050" y="6197600"/>
          <p14:tracePt t="189188" x="8147050" y="6191250"/>
          <p14:tracePt t="189201" x="8140700" y="6184900"/>
          <p14:tracePt t="189218" x="8140700" y="6172200"/>
          <p14:tracePt t="189273" x="8134350" y="6172200"/>
          <p14:tracePt t="189287" x="8134350" y="6165850"/>
          <p14:tracePt t="189343" x="8128000" y="6165850"/>
          <p14:tracePt t="189349" x="8121650" y="6165850"/>
          <p14:tracePt t="189389" x="8115300" y="6165850"/>
          <p14:tracePt t="189405" x="8115300" y="6159500"/>
          <p14:tracePt t="189418" x="8108950" y="6159500"/>
          <p14:tracePt t="189435" x="8102600" y="6159500"/>
          <p14:tracePt t="189436" x="8096250" y="6159500"/>
          <p14:tracePt t="189451" x="8083550" y="6159500"/>
          <p14:tracePt t="189468" x="8070850" y="6159500"/>
          <p14:tracePt t="189485" x="8064500" y="6159500"/>
          <p14:tracePt t="189501" x="8051800" y="6165850"/>
          <p14:tracePt t="189518" x="8039100" y="6172200"/>
          <p14:tracePt t="189536" x="8020050" y="6178550"/>
          <p14:tracePt t="189552" x="8013700" y="6178550"/>
          <p14:tracePt t="189591" x="8013700" y="6184900"/>
          <p14:tracePt t="189623" x="8007350" y="6184900"/>
          <p14:tracePt t="189637" x="7994650" y="6184900"/>
          <p14:tracePt t="189653" x="7988300" y="6184900"/>
          <p14:tracePt t="189661" x="7981950" y="6184900"/>
          <p14:tracePt t="189669" x="7981950" y="6197600"/>
          <p14:tracePt t="189685" x="7975600" y="6197600"/>
          <p14:tracePt t="189707" x="7969250" y="6197600"/>
          <p14:tracePt t="189723" x="7962900" y="6203950"/>
          <p14:tracePt t="189735" x="7962900" y="6216650"/>
          <p14:tracePt t="189736" x="7956550" y="6229350"/>
          <p14:tracePt t="189752" x="7943850" y="6280150"/>
          <p14:tracePt t="189769" x="7943850" y="6311900"/>
          <p14:tracePt t="189785" x="7937500" y="6343650"/>
          <p14:tracePt t="189802" x="7937500" y="6362700"/>
          <p14:tracePt t="189819" x="7937500" y="6381750"/>
          <p14:tracePt t="189835" x="7943850" y="6388100"/>
          <p14:tracePt t="189852" x="7950200" y="6400800"/>
          <p14:tracePt t="189869" x="7962900" y="6413500"/>
          <p14:tracePt t="189886" x="7969250" y="6413500"/>
          <p14:tracePt t="189902" x="7975600" y="6413500"/>
          <p14:tracePt t="189942" x="7981950" y="6413500"/>
          <p14:tracePt t="189949" x="7988300" y="6413500"/>
          <p14:tracePt t="189969" x="8001000" y="6413500"/>
          <p14:tracePt t="189970" x="8007350" y="6413500"/>
          <p14:tracePt t="189986" x="8020050" y="6413500"/>
          <p14:tracePt t="190002" x="8026400" y="6413500"/>
          <p14:tracePt t="190019" x="8039100" y="6413500"/>
          <p14:tracePt t="190036" x="8039100" y="6407150"/>
          <p14:tracePt t="190053" x="8051800" y="6400800"/>
          <p14:tracePt t="190069" x="8058150" y="6394450"/>
          <p14:tracePt t="190086" x="8070850" y="6381750"/>
          <p14:tracePt t="190102" x="8083550" y="6356350"/>
          <p14:tracePt t="190120" x="8096250" y="6343650"/>
          <p14:tracePt t="190136" x="8102600" y="6324600"/>
          <p14:tracePt t="190153" x="8108950" y="6305550"/>
          <p14:tracePt t="190169" x="8115300" y="6286500"/>
          <p14:tracePt t="190186" x="8121650" y="6261100"/>
          <p14:tracePt t="190203" x="8128000" y="6235700"/>
          <p14:tracePt t="190220" x="8134350" y="6216650"/>
          <p14:tracePt t="190236" x="8134350" y="6203950"/>
          <p14:tracePt t="190253" x="8134350" y="6197600"/>
          <p14:tracePt t="190270" x="8134350" y="6184900"/>
          <p14:tracePt t="190305" x="8134350" y="6178550"/>
          <p14:tracePt t="190306" x="8134350" y="6172200"/>
          <p14:tracePt t="190320" x="8134350" y="6165850"/>
          <p14:tracePt t="190336" x="8134350" y="6153150"/>
          <p14:tracePt t="190353" x="8134350" y="6146800"/>
          <p14:tracePt t="190370" x="8128000" y="6146800"/>
          <p14:tracePt t="190423" x="8128000" y="6140450"/>
          <p14:tracePt t="190439" x="8121650" y="6140450"/>
          <p14:tracePt t="190477" x="8115300" y="6140450"/>
          <p14:tracePt t="190509" x="8108950" y="6140450"/>
          <p14:tracePt t="190515" x="8096250" y="6140450"/>
          <p14:tracePt t="190523" x="8089900" y="6140450"/>
          <p14:tracePt t="190539" x="8083550" y="6140450"/>
          <p14:tracePt t="190546" x="8077200" y="6140450"/>
          <p14:tracePt t="190554" x="8058150" y="6140450"/>
          <p14:tracePt t="190570" x="8039100" y="6140450"/>
          <p14:tracePt t="190587" x="8026400" y="6140450"/>
          <p14:tracePt t="190625" x="8020050" y="6140450"/>
          <p14:tracePt t="190641" x="8013700" y="6140450"/>
          <p14:tracePt t="190671" x="8007350" y="6140450"/>
          <p14:tracePt t="190687" x="8001000" y="6140450"/>
          <p14:tracePt t="190703" x="7988300" y="6146800"/>
          <p14:tracePt t="190713" x="7981950" y="6153150"/>
          <p14:tracePt t="190717" x="7975600" y="6159500"/>
          <p14:tracePt t="190723" x="7969250" y="6165850"/>
          <p14:tracePt t="190737" x="7943850" y="6184900"/>
          <p14:tracePt t="190754" x="7931150" y="6191250"/>
          <p14:tracePt t="190770" x="7918450" y="6197600"/>
          <p14:tracePt t="190787" x="7918450" y="6210300"/>
          <p14:tracePt t="190804" x="7918450" y="6229350"/>
          <p14:tracePt t="190821" x="7918450" y="6254750"/>
          <p14:tracePt t="190837" x="7918450" y="6273800"/>
          <p14:tracePt t="190854" x="7918450" y="6299200"/>
          <p14:tracePt t="190870" x="7918450" y="6318250"/>
          <p14:tracePt t="190887" x="7918450" y="6330950"/>
          <p14:tracePt t="190904" x="7918450" y="6343650"/>
          <p14:tracePt t="190920" x="7931150" y="6356350"/>
          <p14:tracePt t="190937" x="7937500" y="6362700"/>
          <p14:tracePt t="190954" x="7943850" y="6362700"/>
          <p14:tracePt t="190991" x="7950200" y="6362700"/>
          <p14:tracePt t="191005" x="7962900" y="6362700"/>
          <p14:tracePt t="191006" x="7969250" y="6362700"/>
          <p14:tracePt t="191021" x="7981950" y="6369050"/>
          <p14:tracePt t="191037" x="7988300" y="6369050"/>
          <p14:tracePt t="191054" x="7994650" y="6369050"/>
          <p14:tracePt t="191071" x="8007350" y="6369050"/>
          <p14:tracePt t="191088" x="8026400" y="6362700"/>
          <p14:tracePt t="191104" x="8032750" y="6350000"/>
          <p14:tracePt t="191121" x="8039100" y="6343650"/>
          <p14:tracePt t="191138" x="8051800" y="6318250"/>
          <p14:tracePt t="191154" x="8064500" y="6299200"/>
          <p14:tracePt t="191171" x="8070850" y="6267450"/>
          <p14:tracePt t="191188" x="8070850" y="6254750"/>
          <p14:tracePt t="191204" x="8077200" y="6242050"/>
          <p14:tracePt t="191221" x="8083550" y="6229350"/>
          <p14:tracePt t="191238" x="8083550" y="6223000"/>
          <p14:tracePt t="191254" x="8083550" y="6210300"/>
          <p14:tracePt t="191271" x="8089900" y="6203950"/>
          <p14:tracePt t="191288" x="8089900" y="6191250"/>
          <p14:tracePt t="191304" x="8089900" y="6178550"/>
          <p14:tracePt t="191321" x="8096250" y="6159500"/>
          <p14:tracePt t="191338" x="8102600" y="6146800"/>
          <p14:tracePt t="191355" x="8102600" y="6127750"/>
          <p14:tracePt t="191371" x="8102600" y="6121400"/>
          <p14:tracePt t="191388" x="8102600" y="6115050"/>
          <p14:tracePt t="191405" x="8102600" y="6108700"/>
          <p14:tracePt t="191495" x="8096250" y="6108700"/>
          <p14:tracePt t="191505" x="8089900" y="6108700"/>
          <p14:tracePt t="191514" x="8083550" y="6108700"/>
          <p14:tracePt t="191521" x="8077200" y="6108700"/>
          <p14:tracePt t="191539" x="8058150" y="6108700"/>
          <p14:tracePt t="191555" x="8032750" y="6108700"/>
          <p14:tracePt t="191572" x="8013700" y="6108700"/>
          <p14:tracePt t="191588" x="7988300" y="6121400"/>
          <p14:tracePt t="191606" x="7975600" y="6121400"/>
          <p14:tracePt t="191622" x="7969250" y="6127750"/>
          <p14:tracePt t="191638" x="7956550" y="6134100"/>
          <p14:tracePt t="191655" x="7950200" y="6140450"/>
          <p14:tracePt t="191672" x="7931150" y="6153150"/>
          <p14:tracePt t="191689" x="7912100" y="6165850"/>
          <p14:tracePt t="191705" x="7899400" y="6184900"/>
          <p14:tracePt t="191722" x="7893050" y="6197600"/>
          <p14:tracePt t="191739" x="7893050" y="6210300"/>
          <p14:tracePt t="191756" x="7880350" y="6229350"/>
          <p14:tracePt t="191772" x="7880350" y="6261100"/>
          <p14:tracePt t="191789" x="7874000" y="6305550"/>
          <p14:tracePt t="191805" x="7874000" y="6330950"/>
          <p14:tracePt t="191822" x="7880350" y="6350000"/>
          <p14:tracePt t="191839" x="7886700" y="6356350"/>
          <p14:tracePt t="191855" x="7893050" y="6356350"/>
          <p14:tracePt t="191872" x="7905750" y="6362700"/>
          <p14:tracePt t="191889" x="7918450" y="6362700"/>
          <p14:tracePt t="191905" x="7931150" y="6362700"/>
          <p14:tracePt t="191922" x="7969250" y="6362700"/>
          <p14:tracePt t="191939" x="8007350" y="6369050"/>
          <p14:tracePt t="191956" x="8026400" y="6369050"/>
          <p14:tracePt t="191972" x="8045450" y="6369050"/>
          <p14:tracePt t="191989" x="8058150" y="6369050"/>
          <p14:tracePt t="192006" x="8064500" y="6369050"/>
          <p14:tracePt t="192022" x="8083550" y="6362700"/>
          <p14:tracePt t="192039" x="8102600" y="6350000"/>
          <p14:tracePt t="192056" x="8128000" y="6343650"/>
          <p14:tracePt t="192073" x="8153400" y="6330950"/>
          <p14:tracePt t="192089" x="8197850" y="6311900"/>
          <p14:tracePt t="192106" x="8235950" y="6292850"/>
          <p14:tracePt t="192123" x="8261350" y="6273800"/>
          <p14:tracePt t="192139" x="8267700" y="6267450"/>
          <p14:tracePt t="192156" x="8274050" y="6261100"/>
          <p14:tracePt t="192195" x="8274050" y="6254750"/>
          <p14:tracePt t="192211" x="8274050" y="6248400"/>
          <p14:tracePt t="192219" x="8274050" y="6242050"/>
          <p14:tracePt t="192224" x="8274050" y="6235700"/>
          <p14:tracePt t="192239" x="8274050" y="6229350"/>
          <p14:tracePt t="192256" x="8274050" y="6223000"/>
          <p14:tracePt t="192273" x="8274050" y="6216650"/>
          <p14:tracePt t="192328" x="8274050" y="6210300"/>
          <p14:tracePt t="192335" x="8267700" y="6210300"/>
          <p14:tracePt t="192351" x="8261350" y="6203950"/>
          <p14:tracePt t="192357" x="8248650" y="6203950"/>
          <p14:tracePt t="192373" x="8229600" y="6197600"/>
          <p14:tracePt t="192397" x="8223250" y="6197600"/>
          <p14:tracePt t="192403" x="8216900" y="6197600"/>
          <p14:tracePt t="192406" x="8210550" y="6191250"/>
          <p14:tracePt t="192423" x="8204200" y="6191250"/>
          <p14:tracePt t="192440" x="8191500" y="6191250"/>
          <p14:tracePt t="192456" x="8185150" y="6184900"/>
          <p14:tracePt t="192473" x="8178800" y="6184900"/>
          <p14:tracePt t="192490" x="8172450" y="6184900"/>
          <p14:tracePt t="192537" x="8159750" y="6184900"/>
          <p14:tracePt t="192549" x="8140700" y="6184900"/>
          <p14:tracePt t="192559" x="8121650" y="6184900"/>
          <p14:tracePt t="192573" x="8108950" y="6191250"/>
          <p14:tracePt t="192574" x="8083550" y="6203950"/>
          <p14:tracePt t="192590" x="8051800" y="6216650"/>
          <p14:tracePt t="192608" x="8032750" y="6235700"/>
          <p14:tracePt t="192624" x="8001000" y="6254750"/>
          <p14:tracePt t="192640" x="7981950" y="6280150"/>
          <p14:tracePt t="192657" x="7981950" y="6292850"/>
          <p14:tracePt t="192673" x="7975600" y="6311900"/>
          <p14:tracePt t="192690" x="7975600" y="6324600"/>
          <p14:tracePt t="192707" x="7975600" y="6330950"/>
          <p14:tracePt t="192724" x="7975600" y="6350000"/>
          <p14:tracePt t="192763" x="7975600" y="6362700"/>
          <p14:tracePt t="192773" x="7981950" y="6369050"/>
          <p14:tracePt t="192774" x="7994650" y="6375400"/>
          <p14:tracePt t="192790" x="8007350" y="6381750"/>
          <p14:tracePt t="192807" x="8026400" y="6381750"/>
          <p14:tracePt t="192824" x="8058150" y="6388100"/>
          <p14:tracePt t="192841" x="8089900" y="6381750"/>
          <p14:tracePt t="192857" x="8128000" y="6369050"/>
          <p14:tracePt t="192874" x="8159750" y="6362700"/>
          <p14:tracePt t="192891" x="8204200" y="6350000"/>
          <p14:tracePt t="192907" x="8248650" y="6330950"/>
          <p14:tracePt t="192924" x="8274050" y="6324600"/>
          <p14:tracePt t="192940" x="8280400" y="6324600"/>
          <p14:tracePt t="192957" x="8286750" y="6318250"/>
          <p14:tracePt t="192995" x="8293100" y="6311900"/>
          <p14:tracePt t="193007" x="8293100" y="6305550"/>
          <p14:tracePt t="193065" x="8293100" y="6299200"/>
          <p14:tracePt t="193081" x="8293100" y="6292850"/>
          <p14:tracePt t="193100" x="8293100" y="6286500"/>
          <p14:tracePt t="193101" x="8293100" y="6280150"/>
          <p14:tracePt t="193107" x="8293100" y="6273800"/>
          <p14:tracePt t="193124" x="8293100" y="6267450"/>
          <p14:tracePt t="193141" x="8280400" y="6254750"/>
          <p14:tracePt t="193157" x="8274050" y="6248400"/>
          <p14:tracePt t="193174" x="8261350" y="6235700"/>
          <p14:tracePt t="193191" x="8261350" y="6223000"/>
          <p14:tracePt t="193208" x="8255000" y="6223000"/>
          <p14:tracePt t="193224" x="8248650" y="6216650"/>
          <p14:tracePt t="193242" x="8242300" y="6210300"/>
          <p14:tracePt t="193258" x="8235950" y="6203950"/>
          <p14:tracePt t="193274" x="8216900" y="6197600"/>
          <p14:tracePt t="193291" x="8210550" y="6191250"/>
          <p14:tracePt t="193345" x="8204200" y="6191250"/>
          <p14:tracePt t="193367" x="8185150" y="6184900"/>
          <p14:tracePt t="193368" x="8166100" y="6178550"/>
          <p14:tracePt t="193375" x="8128000" y="6172200"/>
          <p14:tracePt t="193391" x="8108950" y="6172200"/>
          <p14:tracePt t="193408" x="8083550" y="6172200"/>
          <p14:tracePt t="193425" x="8045450" y="6184900"/>
          <p14:tracePt t="193442" x="8013700" y="6203950"/>
          <p14:tracePt t="193458" x="7988300" y="6216650"/>
          <p14:tracePt t="193475" x="7950200" y="6242050"/>
          <p14:tracePt t="193491" x="7943850" y="6248400"/>
          <p14:tracePt t="193508" x="7931150" y="6267450"/>
          <p14:tracePt t="193525" x="7924800" y="6280150"/>
          <p14:tracePt t="193541" x="7924800" y="6286500"/>
          <p14:tracePt t="193558" x="7924800" y="6299200"/>
          <p14:tracePt t="193576" x="7924800" y="6305550"/>
          <p14:tracePt t="193920" x="0" y="0"/>
        </p14:tracePtLst>
        <p14:tracePtLst>
          <p14:tracePt t="199555" x="3041650" y="4552950"/>
          <p14:tracePt t="199628" x="0" y="0"/>
        </p14:tracePtLst>
        <p14:tracePtLst>
          <p14:tracePt t="199742" x="3041650" y="4552950"/>
          <p14:tracePt t="199752" x="3035300" y="4552950"/>
          <p14:tracePt t="199763" x="3028950" y="4552950"/>
          <p14:tracePt t="199769" x="3022600" y="4552950"/>
          <p14:tracePt t="199786" x="3016250" y="4552950"/>
          <p14:tracePt t="199914" x="3009900" y="4565650"/>
          <p14:tracePt t="199921" x="2971800" y="4597400"/>
          <p14:tracePt t="199930" x="2921000" y="4629150"/>
          <p14:tracePt t="199936" x="2794000" y="4705350"/>
          <p14:tracePt t="199953" x="2660650" y="4768850"/>
          <p14:tracePt t="199970" x="2635250" y="4787900"/>
          <p14:tracePt t="199986" x="2628900" y="4787900"/>
          <p14:tracePt t="200069" x="2603500" y="4787900"/>
          <p14:tracePt t="200077" x="2559050" y="4800600"/>
          <p14:tracePt t="200080" x="2514600" y="4806950"/>
          <p14:tracePt t="200086" x="2387600" y="4838700"/>
          <p14:tracePt t="200103" x="2279650" y="4857750"/>
          <p14:tracePt t="200120" x="2228850" y="4857750"/>
          <p14:tracePt t="200279" x="2228850" y="4864100"/>
          <p14:tracePt t="200325" x="2241550" y="4870450"/>
          <p14:tracePt t="200334" x="2273300" y="4876800"/>
          <p14:tracePt t="200341" x="2349500" y="4895850"/>
          <p14:tracePt t="200354" x="2438400" y="4914900"/>
          <p14:tracePt t="200354" x="2889250" y="4997450"/>
          <p14:tracePt t="200370" x="3651250" y="5149850"/>
          <p14:tracePt t="200370" x="3994150" y="5226050"/>
          <p14:tracePt t="200388" x="4889500" y="5441950"/>
          <p14:tracePt t="200404" x="5727700" y="5562600"/>
          <p14:tracePt t="200420" x="6400800" y="5715000"/>
          <p14:tracePt t="200437" x="6864350" y="5848350"/>
          <p14:tracePt t="200454" x="7169150" y="5911850"/>
          <p14:tracePt t="200471" x="7346950" y="5981700"/>
          <p14:tracePt t="200487" x="7493000" y="6045200"/>
          <p14:tracePt t="200504" x="7632700" y="6121400"/>
          <p14:tracePt t="200521" x="7810500" y="6216650"/>
          <p14:tracePt t="200538" x="7950200" y="6299200"/>
          <p14:tracePt t="200554" x="8089900" y="6369050"/>
          <p14:tracePt t="200571" x="8229600" y="6438900"/>
          <p14:tracePt t="200587" x="8343900" y="6496050"/>
          <p14:tracePt t="200604" x="8420100" y="6534150"/>
          <p14:tracePt t="200621" x="8534400" y="6572250"/>
          <p14:tracePt t="200638" x="8616950" y="6597650"/>
          <p14:tracePt t="200654" x="8705850" y="6623050"/>
          <p14:tracePt t="200671" x="8763000" y="6629400"/>
          <p14:tracePt t="200688" x="8788400" y="6635750"/>
          <p14:tracePt t="200705" x="8801100" y="6635750"/>
          <p14:tracePt t="200823" x="8801100" y="6623050"/>
          <p14:tracePt t="200832" x="8801100" y="6597650"/>
          <p14:tracePt t="200840" x="8794750" y="6591300"/>
          <p14:tracePt t="200854" x="8788400" y="6565900"/>
          <p14:tracePt t="200854" x="8782050" y="6546850"/>
          <p14:tracePt t="200856" x="8775700" y="6534150"/>
          <p14:tracePt t="200871" x="8763000" y="6496050"/>
          <p14:tracePt t="200888" x="8724900" y="6438900"/>
          <p14:tracePt t="200905" x="8693150" y="6400800"/>
          <p14:tracePt t="200921" x="8667750" y="6362700"/>
          <p14:tracePt t="200938" x="8629650" y="6299200"/>
          <p14:tracePt t="200955" x="8585200" y="6216650"/>
          <p14:tracePt t="200972" x="8566150" y="6178550"/>
          <p14:tracePt t="200988" x="8553450" y="6159500"/>
          <p14:tracePt t="201005" x="8528050" y="6121400"/>
          <p14:tracePt t="201022" x="8496300" y="6083300"/>
          <p14:tracePt t="201038" x="8483600" y="6057900"/>
          <p14:tracePt t="201055" x="8439150" y="6007100"/>
          <p14:tracePt t="201072" x="8407400" y="5981700"/>
          <p14:tracePt t="201088" x="8375650" y="5956300"/>
          <p14:tracePt t="201105" x="8337550" y="5924550"/>
          <p14:tracePt t="201122" x="8286750" y="5899150"/>
          <p14:tracePt t="201138" x="8248650" y="5867400"/>
          <p14:tracePt t="201155" x="8216900" y="5854700"/>
          <p14:tracePt t="201172" x="8191500" y="5835650"/>
          <p14:tracePt t="201189" x="8178800" y="5829300"/>
          <p14:tracePt t="201189" x="8172450" y="5822950"/>
          <p14:tracePt t="201206" x="8159750" y="5822950"/>
          <p14:tracePt t="201222" x="8128000" y="5816600"/>
          <p14:tracePt t="201239" x="8089900" y="5810250"/>
          <p14:tracePt t="201255" x="8070850" y="5810250"/>
          <p14:tracePt t="201272" x="8051800" y="5810250"/>
          <p14:tracePt t="201288" x="8032750" y="5810250"/>
          <p14:tracePt t="201305" x="7988300" y="5816600"/>
          <p14:tracePt t="201322" x="7918450" y="5829300"/>
          <p14:tracePt t="201339" x="7861300" y="5848350"/>
          <p14:tracePt t="201355" x="7854950" y="5848350"/>
          <p14:tracePt t="201539" x="7854950" y="5854700"/>
          <p14:tracePt t="201541" x="7854950" y="5861050"/>
          <p14:tracePt t="201556" x="7854950" y="5873750"/>
          <p14:tracePt t="201556" x="7854950" y="5924550"/>
          <p14:tracePt t="201573" x="7867650" y="5975350"/>
          <p14:tracePt t="201589" x="7886700" y="6019800"/>
          <p14:tracePt t="201606" x="7905750" y="6051550"/>
          <p14:tracePt t="201622" x="7912100" y="6083300"/>
          <p14:tracePt t="201622" x="7924800" y="6096000"/>
          <p14:tracePt t="201640" x="7937500" y="6115050"/>
          <p14:tracePt t="201656" x="7956550" y="6140450"/>
          <p14:tracePt t="201673" x="7969250" y="6153150"/>
          <p14:tracePt t="201689" x="7975600" y="6165850"/>
          <p14:tracePt t="201706" x="7981950" y="6165850"/>
          <p14:tracePt t="201723" x="7988300" y="6172200"/>
          <p14:tracePt t="201739" x="7994650" y="6172200"/>
          <p14:tracePt t="201756" x="8007350" y="6172200"/>
          <p14:tracePt t="201773" x="8026400" y="6178550"/>
          <p14:tracePt t="201790" x="8039100" y="6178550"/>
          <p14:tracePt t="201806" x="8045450" y="6178550"/>
          <p14:tracePt t="201823" x="8058150" y="6178550"/>
          <p14:tracePt t="201839" x="8064500" y="6178550"/>
          <p14:tracePt t="201873" x="8070850" y="6178550"/>
          <p14:tracePt t="201873" x="8077200" y="6178550"/>
          <p14:tracePt t="201889" x="8096250" y="6159500"/>
          <p14:tracePt t="201907" x="8102600" y="6146800"/>
          <p14:tracePt t="201923" x="8115300" y="6121400"/>
          <p14:tracePt t="201940" x="8128000" y="6096000"/>
          <p14:tracePt t="201956" x="8134350" y="6070600"/>
          <p14:tracePt t="201973" x="8140700" y="6026150"/>
          <p14:tracePt t="201990" x="8153400" y="6000750"/>
          <p14:tracePt t="202006" x="8153400" y="5981700"/>
          <p14:tracePt t="202023" x="8153400" y="5969000"/>
          <p14:tracePt t="202040" x="8153400" y="5956300"/>
          <p14:tracePt t="202057" x="8153400" y="5943600"/>
          <p14:tracePt t="202073" x="8153400" y="5924550"/>
          <p14:tracePt t="202090" x="8159750" y="5918200"/>
          <p14:tracePt t="202106" x="8159750" y="5911850"/>
          <p14:tracePt t="202145" x="8159750" y="5899150"/>
          <p14:tracePt t="202199" x="8159750" y="5892800"/>
          <p14:tracePt t="202223" x="8153400" y="5886450"/>
          <p14:tracePt t="202233" x="8147050" y="5886450"/>
          <p14:tracePt t="202233" x="8140700" y="5886450"/>
          <p14:tracePt t="202240" x="8121650" y="5886450"/>
          <p14:tracePt t="202257" x="8102600" y="5886450"/>
          <p14:tracePt t="202273" x="8051800" y="5886450"/>
          <p14:tracePt t="202290" x="8013700" y="5892800"/>
          <p14:tracePt t="202307" x="7981950" y="5892800"/>
          <p14:tracePt t="202324" x="7981950" y="5899150"/>
          <p14:tracePt t="202340" x="7975600" y="5899150"/>
          <p14:tracePt t="202357" x="7969250" y="5905500"/>
          <p14:tracePt t="202374" x="7962900" y="5911850"/>
          <p14:tracePt t="202410" x="7956550" y="5924550"/>
          <p14:tracePt t="202410" x="7956550" y="5930900"/>
          <p14:tracePt t="202424" x="7950200" y="5937250"/>
          <p14:tracePt t="202440" x="7943850" y="5956300"/>
          <p14:tracePt t="202458" x="7943850" y="5969000"/>
          <p14:tracePt t="202474" x="7943850" y="5981700"/>
          <p14:tracePt t="202491" x="7943850" y="6000750"/>
          <p14:tracePt t="202507" x="7943850" y="6019800"/>
          <p14:tracePt t="202524" x="7950200" y="6038850"/>
          <p14:tracePt t="202541" x="7962900" y="6057900"/>
          <p14:tracePt t="202557" x="7981950" y="6089650"/>
          <p14:tracePt t="202574" x="7988300" y="6108700"/>
          <p14:tracePt t="202591" x="8001000" y="6121400"/>
          <p14:tracePt t="202607" x="8007350" y="6121400"/>
          <p14:tracePt t="202649" x="8013700" y="6121400"/>
          <p14:tracePt t="202658" x="8020050" y="6121400"/>
          <p14:tracePt t="202681" x="8026400" y="6121400"/>
          <p14:tracePt t="202697" x="8032750" y="6121400"/>
          <p14:tracePt t="202705" x="8039100" y="6121400"/>
          <p14:tracePt t="202715" x="8045450" y="6121400"/>
          <p14:tracePt t="202724" x="8058150" y="6121400"/>
          <p14:tracePt t="202741" x="8083550" y="6108700"/>
          <p14:tracePt t="202758" x="8089900" y="6102350"/>
          <p14:tracePt t="202774" x="8115300" y="6070600"/>
          <p14:tracePt t="202791" x="8115300" y="6051550"/>
          <p14:tracePt t="202808" x="8121650" y="6032500"/>
          <p14:tracePt t="202824" x="8128000" y="6000750"/>
          <p14:tracePt t="202841" x="8128000" y="5981700"/>
          <p14:tracePt t="202859" x="8128000" y="5962650"/>
          <p14:tracePt t="202875" x="8128000" y="5937250"/>
          <p14:tracePt t="202891" x="8134350" y="5905500"/>
          <p14:tracePt t="202908" x="8134350" y="5899150"/>
          <p14:tracePt t="202925" x="8134350" y="5892800"/>
          <p14:tracePt t="202941" x="8134350" y="5886450"/>
          <p14:tracePt t="202958" x="8134350" y="5880100"/>
          <p14:tracePt t="202974" x="8128000" y="5873750"/>
          <p14:tracePt t="202992" x="8121650" y="5867400"/>
          <p14:tracePt t="203008" x="8115300" y="5867400"/>
          <p14:tracePt t="203025" x="8089900" y="5867400"/>
          <p14:tracePt t="203041" x="8058150" y="5867400"/>
          <p14:tracePt t="203058" x="8007350" y="5873750"/>
          <p14:tracePt t="203075" x="7975600" y="5880100"/>
          <p14:tracePt t="203091" x="7956550" y="5886450"/>
          <p14:tracePt t="203139" x="7950200" y="5892800"/>
          <p14:tracePt t="203147" x="7943850" y="5899150"/>
          <p14:tracePt t="203158" x="7943850" y="5905500"/>
          <p14:tracePt t="203162" x="7937500" y="5911850"/>
          <p14:tracePt t="203175" x="7931150" y="5924550"/>
          <p14:tracePt t="203192" x="7924800" y="5937250"/>
          <p14:tracePt t="203208" x="7918450" y="5943600"/>
          <p14:tracePt t="203225" x="7912100" y="5956300"/>
          <p14:tracePt t="203242" x="7905750" y="5962650"/>
          <p14:tracePt t="203280" x="7899400" y="5962650"/>
          <p14:tracePt t="203473" x="0" y="0"/>
        </p14:tracePtLst>
        <p14:tracePtLst>
          <p14:tracePt t="213548" x="5257800" y="5168900"/>
          <p14:tracePt t="213688" x="5270500" y="5168900"/>
          <p14:tracePt t="213696" x="5270500" y="5162550"/>
          <p14:tracePt t="213696" x="5276850" y="5162550"/>
          <p14:tracePt t="213710" x="5283200" y="5156200"/>
          <p14:tracePt t="213727" x="5295900" y="5156200"/>
          <p14:tracePt t="213743" x="5302250" y="5156200"/>
          <p14:tracePt t="214008" x="5314950" y="5156200"/>
          <p14:tracePt t="214022" x="5321300" y="5156200"/>
          <p14:tracePt t="214132" x="5302250" y="5175250"/>
          <p14:tracePt t="214140" x="5264150" y="5213350"/>
          <p14:tracePt t="214148" x="5200650" y="5264150"/>
          <p14:tracePt t="214154" x="5143500" y="5308600"/>
          <p14:tracePt t="214162" x="5073650" y="5378450"/>
          <p14:tracePt t="214162" x="5054600" y="5391150"/>
          <p14:tracePt t="214178" x="5041900" y="5403850"/>
          <p14:tracePt t="214194" x="5035550" y="5416550"/>
          <p14:tracePt t="214211" x="5035550" y="5422900"/>
          <p14:tracePt t="214227" x="5035550" y="5441950"/>
          <p14:tracePt t="214244" x="5035550" y="5448300"/>
          <p14:tracePt t="214313" x="5041900" y="5448300"/>
          <p14:tracePt t="214326" x="5048250" y="5448300"/>
          <p14:tracePt t="214341" x="5054600" y="5448300"/>
          <p14:tracePt t="214353" x="5067300" y="5448300"/>
          <p14:tracePt t="214364" x="5080000" y="5448300"/>
          <p14:tracePt t="214378" x="5092700" y="5441950"/>
          <p14:tracePt t="214378" x="5111750" y="5422900"/>
          <p14:tracePt t="214395" x="5130800" y="5403850"/>
          <p14:tracePt t="214411" x="5149850" y="5391150"/>
          <p14:tracePt t="214428" x="5187950" y="5365750"/>
          <p14:tracePt t="214445" x="5264150" y="5321300"/>
          <p14:tracePt t="214461" x="5321300" y="5283200"/>
          <p14:tracePt t="214478" x="5378450" y="5251450"/>
          <p14:tracePt t="214494" x="5403850" y="5238750"/>
          <p14:tracePt t="214622" x="5403850" y="5232400"/>
          <p14:tracePt t="214636" x="5410200" y="5232400"/>
          <p14:tracePt t="214692" x="5397500" y="5226050"/>
          <p14:tracePt t="214704" x="5372100" y="5213350"/>
          <p14:tracePt t="214711" x="5346700" y="5200650"/>
          <p14:tracePt t="214712" x="5283200" y="5181600"/>
          <p14:tracePt t="214728" x="5245100" y="5156200"/>
          <p14:tracePt t="214746" x="5238750" y="5156200"/>
          <p14:tracePt t="214869" x="5245100" y="5149850"/>
          <p14:tracePt t="214878" x="5289550" y="5143500"/>
          <p14:tracePt t="214895" x="5321300" y="5143500"/>
          <p14:tracePt t="214896" x="5416550" y="5124450"/>
          <p14:tracePt t="214912" x="5518150" y="5111750"/>
          <p14:tracePt t="214929" x="5575300" y="5099050"/>
          <p14:tracePt t="214945" x="5632450" y="5099050"/>
          <p14:tracePt t="214962" x="5657850" y="5092700"/>
          <p14:tracePt t="215049" x="5657850" y="5086350"/>
          <p14:tracePt t="215056" x="5645150" y="5080000"/>
          <p14:tracePt t="215056" x="5626100" y="5080000"/>
          <p14:tracePt t="215072" x="5600700" y="5080000"/>
          <p14:tracePt t="215080" x="5562600" y="5073650"/>
          <p14:tracePt t="215080" x="5473700" y="5073650"/>
          <p14:tracePt t="215096" x="5372100" y="5060950"/>
          <p14:tracePt t="215112" x="5321300" y="5054600"/>
          <p14:tracePt t="215129" x="5302250" y="5054600"/>
          <p14:tracePt t="215145" x="5302250" y="5048250"/>
          <p14:tracePt t="215281" x="5302250" y="5041900"/>
          <p14:tracePt t="215289" x="5302250" y="5022850"/>
          <p14:tracePt t="215297" x="5308600" y="5003800"/>
          <p14:tracePt t="215305" x="5314950" y="4997450"/>
          <p14:tracePt t="215312" x="5321300" y="4978400"/>
          <p14:tracePt t="215329" x="5321300" y="4972050"/>
          <p14:tracePt t="215346" x="5327650" y="4972050"/>
          <p14:tracePt t="215363" x="5334000" y="4940300"/>
          <p14:tracePt t="215379" x="5340350" y="4883150"/>
          <p14:tracePt t="215396" x="5340350" y="4806950"/>
          <p14:tracePt t="215413" x="5340350" y="4718050"/>
          <p14:tracePt t="215429" x="5334000" y="4559300"/>
          <p14:tracePt t="215446" x="5334000" y="4400550"/>
          <p14:tracePt t="215463" x="5334000" y="4311650"/>
          <p14:tracePt t="215479" x="5334000" y="4292600"/>
          <p14:tracePt t="215496" x="5334000" y="4286250"/>
          <p14:tracePt t="215677" x="5340350" y="4286250"/>
          <p14:tracePt t="215689" x="5359400" y="4286250"/>
          <p14:tracePt t="215693" x="5384800" y="4273550"/>
          <p14:tracePt t="215700" x="5454650" y="4267200"/>
          <p14:tracePt t="215713" x="5505450" y="4254500"/>
          <p14:tracePt t="215730" x="5549900" y="4254500"/>
          <p14:tracePt t="215747" x="5594350" y="4235450"/>
          <p14:tracePt t="215764" x="5619750" y="4235450"/>
          <p14:tracePt t="215780" x="5638800" y="4229100"/>
          <p14:tracePt t="215887" x="5626100" y="4241800"/>
          <p14:tracePt t="215895" x="5607050" y="4254500"/>
          <p14:tracePt t="215904" x="5537200" y="4279900"/>
          <p14:tracePt t="215914" x="5441950" y="4292600"/>
          <p14:tracePt t="215930" x="5378450" y="4292600"/>
          <p14:tracePt t="215947" x="5346700" y="4298950"/>
          <p14:tracePt t="216113" x="5353050" y="4286250"/>
          <p14:tracePt t="216123" x="5365750" y="4279900"/>
          <p14:tracePt t="216130" x="5378450" y="4273550"/>
          <p14:tracePt t="216131" x="5384800" y="4267200"/>
          <p14:tracePt t="216409" x="5378450" y="4267200"/>
          <p14:tracePt t="216425" x="5365750" y="4267200"/>
          <p14:tracePt t="216432" x="5365750" y="4254500"/>
          <p14:tracePt t="216432" x="5359400" y="4241800"/>
          <p14:tracePt t="216448" x="5346700" y="4229100"/>
          <p14:tracePt t="216464" x="5334000" y="4210050"/>
          <p14:tracePt t="216481" x="5321300" y="4184650"/>
          <p14:tracePt t="216498" x="5308600" y="4159250"/>
          <p14:tracePt t="216515" x="5302250" y="4133850"/>
          <p14:tracePt t="216531" x="5295900" y="4121150"/>
          <p14:tracePt t="216548" x="5289550" y="4089400"/>
          <p14:tracePt t="216565" x="5283200" y="4006850"/>
          <p14:tracePt t="216582" x="5283200" y="3930650"/>
          <p14:tracePt t="216598" x="5283200" y="3873500"/>
          <p14:tracePt t="216616" x="5283200" y="3841750"/>
          <p14:tracePt t="216632" x="5283200" y="3816350"/>
          <p14:tracePt t="216648" x="5283200" y="3778250"/>
          <p14:tracePt t="216666" x="5283200" y="3740150"/>
          <p14:tracePt t="216682" x="5289550" y="3695700"/>
          <p14:tracePt t="216699" x="5289550" y="3663950"/>
          <p14:tracePt t="216715" x="5289550" y="3619500"/>
          <p14:tracePt t="216732" x="5289550" y="3587750"/>
          <p14:tracePt t="216748" x="5289550" y="3543300"/>
          <p14:tracePt t="216765" x="5295900" y="3505200"/>
          <p14:tracePt t="216782" x="5295900" y="3492500"/>
          <p14:tracePt t="216999" x="5302250" y="3479800"/>
          <p14:tracePt t="217007" x="5314950" y="3473450"/>
          <p14:tracePt t="217015" x="5327650" y="3448050"/>
          <p14:tracePt t="217032" x="5346700" y="3441700"/>
          <p14:tracePt t="217033" x="5359400" y="3416300"/>
          <p14:tracePt t="217049" x="5372100" y="3403600"/>
          <p14:tracePt t="217065" x="5378450" y="3390900"/>
          <p14:tracePt t="217083" x="5384800" y="3384550"/>
          <p14:tracePt t="217099" x="5391150" y="3340100"/>
          <p14:tracePt t="217116" x="5397500" y="3276600"/>
          <p14:tracePt t="217132" x="5403850" y="3219450"/>
          <p14:tracePt t="217148" x="5403850" y="3155950"/>
          <p14:tracePt t="217165" x="5403850" y="3111500"/>
          <p14:tracePt t="217182" x="5403850" y="3073400"/>
          <p14:tracePt t="217199" x="5397500" y="3035300"/>
          <p14:tracePt t="217215" x="5391150" y="2959100"/>
          <p14:tracePt t="217232" x="5384800" y="2914650"/>
          <p14:tracePt t="217249" x="5384800" y="2882900"/>
          <p14:tracePt t="217266" x="5372100" y="2851150"/>
          <p14:tracePt t="217282" x="5372100" y="2813050"/>
          <p14:tracePt t="217299" x="5365750" y="2743200"/>
          <p14:tracePt t="217316" x="5359400" y="2667000"/>
          <p14:tracePt t="217333" x="5359400" y="2597150"/>
          <p14:tracePt t="217349" x="5346700" y="2520950"/>
          <p14:tracePt t="217366" x="5340350" y="2463800"/>
          <p14:tracePt t="217383" x="5340350" y="2406650"/>
          <p14:tracePt t="217399" x="5334000" y="2349500"/>
          <p14:tracePt t="217416" x="5321300" y="2286000"/>
          <p14:tracePt t="217433" x="5321300" y="2228850"/>
          <p14:tracePt t="217450" x="5308600" y="2184400"/>
          <p14:tracePt t="217466" x="5295900" y="2139950"/>
          <p14:tracePt t="217483" x="5283200" y="2108200"/>
          <p14:tracePt t="217499" x="5283200" y="2082800"/>
          <p14:tracePt t="217517" x="5283200" y="2063750"/>
          <p14:tracePt t="217533" x="5283200" y="2057400"/>
          <p14:tracePt t="217549" x="5276850" y="2057400"/>
          <p14:tracePt t="217675" x="5276850" y="2076450"/>
          <p14:tracePt t="217683" x="5276850" y="2152650"/>
          <p14:tracePt t="217692" x="5264150" y="2273300"/>
          <p14:tracePt t="217700" x="5264150" y="2400300"/>
          <p14:tracePt t="217700" x="5251450" y="2762250"/>
          <p14:tracePt t="217716" x="5238750" y="3321050"/>
          <p14:tracePt t="217733" x="5245100" y="3873500"/>
          <p14:tracePt t="217750" x="5226050" y="4610100"/>
          <p14:tracePt t="217766" x="5226050" y="5162550"/>
          <p14:tracePt t="217783" x="5226050" y="5613400"/>
          <p14:tracePt t="217800" x="5213350" y="5734050"/>
          <p14:tracePt t="217817" x="5213350" y="5759450"/>
          <p14:tracePt t="217955" x="5213350" y="5765800"/>
          <p14:tracePt t="217963" x="5213350" y="5778500"/>
          <p14:tracePt t="217971" x="5213350" y="5797550"/>
          <p14:tracePt t="217979" x="5213350" y="5810250"/>
          <p14:tracePt t="217985" x="5213350" y="5822950"/>
          <p14:tracePt t="218133" x="5213350" y="5829300"/>
          <p14:tracePt t="218143" x="5213350" y="5861050"/>
          <p14:tracePt t="218144" x="5213350" y="5899150"/>
          <p14:tracePt t="218150" x="5226050" y="6013450"/>
          <p14:tracePt t="218167" x="5232400" y="6121400"/>
          <p14:tracePt t="218184" x="5238750" y="6191250"/>
          <p14:tracePt t="218201" x="5238750" y="6216650"/>
          <p14:tracePt t="218217" x="5238750" y="6223000"/>
          <p14:tracePt t="218234" x="5238750" y="6229350"/>
          <p14:tracePt t="218359" x="5238750" y="6242050"/>
          <p14:tracePt t="218367" x="5238750" y="6254750"/>
          <p14:tracePt t="218375" x="5238750" y="6280150"/>
          <p14:tracePt t="218383" x="5238750" y="6330950"/>
          <p14:tracePt t="218393" x="5245100" y="6356350"/>
          <p14:tracePt t="218401" x="5245100" y="6407150"/>
          <p14:tracePt t="218418" x="5251450" y="6426200"/>
          <p14:tracePt t="218434" x="5251450" y="6432550"/>
          <p14:tracePt t="218531" x="5251450" y="6438900"/>
          <p14:tracePt t="218545" x="5251450" y="6445250"/>
          <p14:tracePt t="218601" x="5251450" y="6451600"/>
          <p14:tracePt t="218615" x="5251450" y="6457950"/>
          <p14:tracePt t="218623" x="5251450" y="6477000"/>
          <p14:tracePt t="218634" x="5251450" y="6489700"/>
          <p14:tracePt t="218779" x="5251450" y="6496050"/>
          <p14:tracePt t="218794" x="5245100" y="6496050"/>
          <p14:tracePt t="218795" x="5245100" y="6502400"/>
          <p14:tracePt t="218803" x="5245100" y="6515100"/>
          <p14:tracePt t="218818" x="5238750" y="6534150"/>
          <p14:tracePt t="218836" x="5226050" y="6559550"/>
          <p14:tracePt t="218851" x="5219700" y="6572250"/>
          <p14:tracePt t="218868" x="5213350" y="6584950"/>
          <p14:tracePt t="219036" x="5213350" y="6591300"/>
          <p14:tracePt t="219076" x="5232400" y="6591300"/>
          <p14:tracePt t="219083" x="5264150" y="6584950"/>
          <p14:tracePt t="219089" x="5334000" y="6578600"/>
          <p14:tracePt t="219097" x="5410200" y="6578600"/>
          <p14:tracePt t="219102" x="5594350" y="6540500"/>
          <p14:tracePt t="219119" x="5861050" y="6489700"/>
          <p14:tracePt t="219135" x="6165850" y="6470650"/>
          <p14:tracePt t="219152" x="6350000" y="6470650"/>
          <p14:tracePt t="219169" x="6489700" y="6464300"/>
          <p14:tracePt t="219185" x="6629400" y="6457950"/>
          <p14:tracePt t="219202" x="6724650" y="6438900"/>
          <p14:tracePt t="219219" x="6794500" y="6432550"/>
          <p14:tracePt t="219236" x="6800850" y="6432550"/>
          <p14:tracePt t="219433" x="6781800" y="6432550"/>
          <p14:tracePt t="219433" x="6762750" y="6432550"/>
          <p14:tracePt t="219448" x="6731000" y="6432550"/>
          <p14:tracePt t="219455" x="6686550" y="6426200"/>
          <p14:tracePt t="219463" x="6610350" y="6407150"/>
          <p14:tracePt t="219469" x="6400800" y="6350000"/>
          <p14:tracePt t="219486" x="6096000" y="6273800"/>
          <p14:tracePt t="219503" x="5969000" y="6235700"/>
          <p14:tracePt t="219520" x="5899150" y="6223000"/>
          <p14:tracePt t="219536" x="5848350" y="6203950"/>
          <p14:tracePt t="219553" x="5797550" y="6197600"/>
          <p14:tracePt t="219570" x="5765800" y="6191250"/>
          <p14:tracePt t="219586" x="5746750" y="6191250"/>
          <p14:tracePt t="219604" x="5721350" y="6191250"/>
          <p14:tracePt t="219620" x="5702300" y="6197600"/>
          <p14:tracePt t="219636" x="5683250" y="6203950"/>
          <p14:tracePt t="219653" x="5670550" y="6210300"/>
          <p14:tracePt t="219669" x="5657850" y="6216650"/>
          <p14:tracePt t="219686" x="5626100" y="6235700"/>
          <p14:tracePt t="219703" x="5537200" y="6273800"/>
          <p14:tracePt t="219720" x="5473700" y="6311900"/>
          <p14:tracePt t="219736" x="5429250" y="6337300"/>
          <p14:tracePt t="219754" x="5403850" y="6350000"/>
          <p14:tracePt t="219770" x="5397500" y="6356350"/>
          <p14:tracePt t="219786" x="5391150" y="6356350"/>
          <p14:tracePt t="219803" x="5378450" y="6356350"/>
          <p14:tracePt t="219820" x="5359400" y="6356350"/>
          <p14:tracePt t="219837" x="5302250" y="6356350"/>
          <p14:tracePt t="219853" x="5238750" y="6356350"/>
          <p14:tracePt t="219870" x="5187950" y="6337300"/>
          <p14:tracePt t="219887" x="5137150" y="6311900"/>
          <p14:tracePt t="219903" x="5067300" y="6267450"/>
          <p14:tracePt t="219920" x="5016500" y="6235700"/>
          <p14:tracePt t="219937" x="4972050" y="6210300"/>
          <p14:tracePt t="219954" x="4965700" y="6203950"/>
          <p14:tracePt t="220007" x="4965700" y="6197600"/>
          <p14:tracePt t="220023" x="4965700" y="6191250"/>
          <p14:tracePt t="220031" x="4965700" y="6184900"/>
          <p14:tracePt t="220046" x="4965700" y="6178550"/>
          <p14:tracePt t="220101" x="4972050" y="6172200"/>
          <p14:tracePt t="220109" x="4978400" y="6159500"/>
          <p14:tracePt t="220117" x="4997450" y="6146800"/>
          <p14:tracePt t="220123" x="5029200" y="6121400"/>
          <p14:tracePt t="220137" x="5067300" y="6102350"/>
          <p14:tracePt t="220154" x="5105400" y="6076950"/>
          <p14:tracePt t="220170" x="5175250" y="6064250"/>
          <p14:tracePt t="220187" x="5245100" y="6064250"/>
          <p14:tracePt t="220204" x="5302250" y="6064250"/>
          <p14:tracePt t="220221" x="5359400" y="6064250"/>
          <p14:tracePt t="220237" x="5429250" y="6045200"/>
          <p14:tracePt t="220254" x="5461000" y="6038850"/>
          <p14:tracePt t="220270" x="5511800" y="6026150"/>
          <p14:tracePt t="220288" x="5575300" y="6026150"/>
          <p14:tracePt t="220304" x="5664200" y="6007100"/>
          <p14:tracePt t="220321" x="5702300" y="5994400"/>
          <p14:tracePt t="220737" x="5695950" y="5994400"/>
          <p14:tracePt t="220745" x="5683250" y="5994400"/>
          <p14:tracePt t="220753" x="5657850" y="5994400"/>
          <p14:tracePt t="220761" x="5588000" y="5956300"/>
          <p14:tracePt t="220772" x="5518150" y="5892800"/>
          <p14:tracePt t="220788" x="5448300" y="5835650"/>
          <p14:tracePt t="220805" x="5391150" y="5797550"/>
          <p14:tracePt t="220822" x="5353050" y="5772150"/>
          <p14:tracePt t="220838" x="5340350" y="5765800"/>
          <p14:tracePt t="220901" x="5327650" y="5765800"/>
          <p14:tracePt t="220909" x="5321300" y="5759450"/>
          <p14:tracePt t="220922" x="5314950" y="5759450"/>
          <p14:tracePt t="220923" x="5302250" y="5753100"/>
          <p14:tracePt t="220938" x="5295900" y="5753100"/>
          <p14:tracePt t="220955" x="5283200" y="5746750"/>
          <p14:tracePt t="220972" x="5270500" y="5746750"/>
          <p14:tracePt t="220988" x="5264150" y="5740400"/>
          <p14:tracePt t="221005" x="5245100" y="5734050"/>
          <p14:tracePt t="221022" x="5238750" y="5727700"/>
          <p14:tracePt t="221103" x="5232400" y="5727700"/>
          <p14:tracePt t="221516" x="5232400" y="5721350"/>
          <p14:tracePt t="221523" x="5232400" y="5715000"/>
          <p14:tracePt t="221532" x="5251450" y="5702300"/>
          <p14:tracePt t="221539" x="5295900" y="5676900"/>
          <p14:tracePt t="221556" x="5308600" y="5670550"/>
          <p14:tracePt t="221557" x="5340350" y="5645150"/>
          <p14:tracePt t="221573" x="5365750" y="5626100"/>
          <p14:tracePt t="221590" x="5391150" y="5619750"/>
          <p14:tracePt t="221606" x="5422900" y="5619750"/>
          <p14:tracePt t="221623" x="5467350" y="5619750"/>
          <p14:tracePt t="221640" x="5486400" y="5626100"/>
          <p14:tracePt t="221656" x="5568950" y="5645150"/>
          <p14:tracePt t="221673" x="5657850" y="5676900"/>
          <p14:tracePt t="221689" x="5772150" y="5702300"/>
          <p14:tracePt t="221706" x="5842000" y="5708650"/>
          <p14:tracePt t="221723" x="5886450" y="5715000"/>
          <p14:tracePt t="221740" x="5911850" y="5715000"/>
          <p14:tracePt t="221757" x="5930900" y="5721350"/>
          <p14:tracePt t="221773" x="5969000" y="5721350"/>
          <p14:tracePt t="221790" x="6007100" y="5721350"/>
          <p14:tracePt t="221806" x="6057900" y="5734050"/>
          <p14:tracePt t="221823" x="6165850" y="5740400"/>
          <p14:tracePt t="221840" x="6254750" y="5753100"/>
          <p14:tracePt t="221857" x="6318250" y="5753100"/>
          <p14:tracePt t="221873" x="6324600" y="5753100"/>
          <p14:tracePt t="221989" x="6330950" y="5753100"/>
          <p14:tracePt t="222005" x="6330950" y="5740400"/>
          <p14:tracePt t="222013" x="6343650" y="5734050"/>
          <p14:tracePt t="222021" x="6343650" y="5721350"/>
          <p14:tracePt t="222025" x="6350000" y="5683250"/>
          <p14:tracePt t="222040" x="6362700" y="5632450"/>
          <p14:tracePt t="222057" x="6362700" y="5594350"/>
          <p14:tracePt t="222073" x="6362700" y="5575300"/>
          <p14:tracePt t="222223" x="6381750" y="5575300"/>
          <p14:tracePt t="222231" x="6400800" y="5575300"/>
          <p14:tracePt t="222240" x="6413500" y="5581650"/>
          <p14:tracePt t="222240" x="6470650" y="5613400"/>
          <p14:tracePt t="222257" x="6508750" y="5632450"/>
          <p14:tracePt t="222274" x="6527800" y="5645150"/>
          <p14:tracePt t="222290" x="6527800" y="5651500"/>
          <p14:tracePt t="222331" x="6527800" y="5657850"/>
          <p14:tracePt t="222347" x="6527800" y="5664200"/>
          <p14:tracePt t="222355" x="6527800" y="5683250"/>
          <p14:tracePt t="222355" x="6527800" y="5695950"/>
          <p14:tracePt t="222363" x="6527800" y="5708650"/>
          <p14:tracePt t="222374" x="6527800" y="5715000"/>
          <p14:tracePt t="222391" x="6527800" y="5727700"/>
          <p14:tracePt t="222407" x="6527800" y="5740400"/>
          <p14:tracePt t="222424" x="6527800" y="5753100"/>
          <p14:tracePt t="222441" x="6527800" y="5778500"/>
          <p14:tracePt t="222458" x="6527800" y="5797550"/>
          <p14:tracePt t="222697" x="6527800" y="5791200"/>
          <p14:tracePt t="222705" x="6527800" y="5778500"/>
          <p14:tracePt t="222713" x="6527800" y="5759450"/>
          <p14:tracePt t="222719" x="6527800" y="5715000"/>
          <p14:tracePt t="222725" x="6534150" y="5594350"/>
          <p14:tracePt t="222741" x="6546850" y="5486400"/>
          <p14:tracePt t="222758" x="6559550" y="5403850"/>
          <p14:tracePt t="222774" x="6565900" y="5340350"/>
          <p14:tracePt t="222792" x="6565900" y="5334000"/>
          <p14:tracePt t="222985" x="6565900" y="5340350"/>
          <p14:tracePt t="222993" x="6565900" y="5346700"/>
          <p14:tracePt t="222994" x="6565900" y="5403850"/>
          <p14:tracePt t="223008" x="6565900" y="5461000"/>
          <p14:tracePt t="223025" x="6565900" y="5530850"/>
          <p14:tracePt t="223042" x="6559550" y="5581650"/>
          <p14:tracePt t="223059" x="6553200" y="5651500"/>
          <p14:tracePt t="223076" x="6553200" y="5689600"/>
          <p14:tracePt t="223092" x="6546850" y="5715000"/>
          <p14:tracePt t="223265" x="6546850" y="5708650"/>
          <p14:tracePt t="223271" x="6546850" y="5689600"/>
          <p14:tracePt t="223279" x="6546850" y="5683250"/>
          <p14:tracePt t="223287" x="6546850" y="5657850"/>
          <p14:tracePt t="223293" x="6546850" y="5613400"/>
          <p14:tracePt t="223309" x="6553200" y="5568950"/>
          <p14:tracePt t="223325" x="6553200" y="5480050"/>
          <p14:tracePt t="223342" x="6553200" y="5461000"/>
          <p14:tracePt t="223360" x="6553200" y="5454650"/>
          <p14:tracePt t="223481" x="6553200" y="5461000"/>
          <p14:tracePt t="223498" x="6553200" y="5467350"/>
          <p14:tracePt t="223505" x="6553200" y="5473700"/>
          <p14:tracePt t="223575" x="6534150" y="5480050"/>
          <p14:tracePt t="223583" x="6515100" y="5480050"/>
          <p14:tracePt t="223593" x="6470650" y="5492750"/>
          <p14:tracePt t="223596" x="6381750" y="5492750"/>
          <p14:tracePt t="223609" x="6305550" y="5492750"/>
          <p14:tracePt t="223626" x="6235700" y="5486400"/>
          <p14:tracePt t="223643" x="6165850" y="5473700"/>
          <p14:tracePt t="223659" x="6115050" y="5454650"/>
          <p14:tracePt t="223676" x="6013450" y="5416550"/>
          <p14:tracePt t="223693" x="5918200" y="5378450"/>
          <p14:tracePt t="223710" x="5784850" y="5314950"/>
          <p14:tracePt t="223726" x="5645150" y="5257800"/>
          <p14:tracePt t="223743" x="5549900" y="5232400"/>
          <p14:tracePt t="223760" x="5543550" y="5226050"/>
          <p14:tracePt t="223776" x="5537200" y="5226050"/>
          <p14:tracePt t="223957" x="5530850" y="5219700"/>
          <p14:tracePt t="223963" x="5530850" y="5213350"/>
          <p14:tracePt t="223971" x="5524500" y="5207000"/>
          <p14:tracePt t="223979" x="5499100" y="5200650"/>
          <p14:tracePt t="223993" x="5480050" y="5181600"/>
          <p14:tracePt t="224010" x="5448300" y="5156200"/>
          <p14:tracePt t="224027" x="5422900" y="5149850"/>
          <p14:tracePt t="224044" x="5384800" y="5130800"/>
          <p14:tracePt t="224060" x="5365750" y="5118100"/>
          <p14:tracePt t="224077" x="5359400" y="5111750"/>
          <p14:tracePt t="224094" x="5353050" y="5111750"/>
          <p14:tracePt t="224111" x="5346700" y="5111750"/>
          <p14:tracePt t="224128" x="5340350" y="5105400"/>
          <p14:tracePt t="224144" x="5334000" y="5105400"/>
          <p14:tracePt t="224160" x="5327650" y="5105400"/>
          <p14:tracePt t="224507" x="5340350" y="5105400"/>
          <p14:tracePt t="224515" x="5353050" y="5099050"/>
          <p14:tracePt t="224523" x="5365750" y="5099050"/>
          <p14:tracePt t="224531" x="5435600" y="5099050"/>
          <p14:tracePt t="224544" x="5524500" y="5105400"/>
          <p14:tracePt t="224561" x="5607050" y="5111750"/>
          <p14:tracePt t="224578" x="5740400" y="5137150"/>
          <p14:tracePt t="224594" x="5835650" y="5149850"/>
          <p14:tracePt t="224612" x="5969000" y="5175250"/>
          <p14:tracePt t="224628" x="6070600" y="5200650"/>
          <p14:tracePt t="224644" x="6140450" y="5213350"/>
          <p14:tracePt t="224661" x="6159500" y="5213350"/>
          <p14:tracePt t="224678" x="6165850" y="5213350"/>
          <p14:tracePt t="224695" x="6178550" y="5213350"/>
          <p14:tracePt t="224711" x="6216650" y="5213350"/>
          <p14:tracePt t="224728" x="6261100" y="5213350"/>
          <p14:tracePt t="224745" x="6305550" y="5219700"/>
          <p14:tracePt t="224761" x="6318250" y="5219700"/>
          <p14:tracePt t="224778" x="6324600" y="5219700"/>
          <p14:tracePt t="225339" x="6350000" y="5219700"/>
          <p14:tracePt t="225339" x="6381750" y="5226050"/>
          <p14:tracePt t="225355" x="6426200" y="5232400"/>
          <p14:tracePt t="225363" x="6496050" y="5238750"/>
          <p14:tracePt t="225364" x="6584950" y="5257800"/>
          <p14:tracePt t="225379" x="6623050" y="5264150"/>
          <p14:tracePt t="225396" x="6629400" y="5264150"/>
          <p14:tracePt t="225511" x="6635750" y="5264150"/>
          <p14:tracePt t="225519" x="6642100" y="5264150"/>
          <p14:tracePt t="225529" x="6648450" y="5264150"/>
          <p14:tracePt t="225821" x="6648450" y="5270500"/>
          <p14:tracePt t="225845" x="6642100" y="5276850"/>
          <p14:tracePt t="225853" x="6635750" y="5283200"/>
          <p14:tracePt t="225863" x="6635750" y="5289550"/>
          <p14:tracePt t="225864" x="6629400" y="5295900"/>
          <p14:tracePt t="225880" x="6623050" y="5314950"/>
          <p14:tracePt t="225897" x="6610350" y="5346700"/>
          <p14:tracePt t="225914" x="6591300" y="5378450"/>
          <p14:tracePt t="225930" x="6584950" y="5397500"/>
          <p14:tracePt t="226063" x="6584950" y="5391150"/>
          <p14:tracePt t="226064" x="6584950" y="5384800"/>
          <p14:tracePt t="226080" x="6591300" y="5372100"/>
          <p14:tracePt t="226100" x="6597650" y="5365750"/>
          <p14:tracePt t="226273" x="6597650" y="5359400"/>
          <p14:tracePt t="226281" x="6604000" y="5340350"/>
          <p14:tracePt t="226281" x="6604000" y="5327650"/>
          <p14:tracePt t="226297" x="6604000" y="5308600"/>
          <p14:tracePt t="226305" x="6604000" y="5302250"/>
          <p14:tracePt t="226314" x="6604000" y="5289550"/>
          <p14:tracePt t="226484" x="6604000" y="5283200"/>
          <p14:tracePt t="226507" x="6604000" y="5276850"/>
          <p14:tracePt t="226545" x="6604000" y="5270500"/>
          <p14:tracePt t="226561" x="6604000" y="5264150"/>
          <p14:tracePt t="226569" x="6604000" y="5257800"/>
          <p14:tracePt t="226731" x="6610350" y="5276850"/>
          <p14:tracePt t="226740" x="6610350" y="5314950"/>
          <p14:tracePt t="226748" x="6610350" y="5340350"/>
          <p14:tracePt t="226748" x="6610350" y="5403850"/>
          <p14:tracePt t="226765" x="6610350" y="5461000"/>
          <p14:tracePt t="226781" x="6610350" y="5486400"/>
          <p14:tracePt t="226798" x="6610350" y="5505450"/>
          <p14:tracePt t="226814" x="6610350" y="5511800"/>
          <p14:tracePt t="227003" x="6610350" y="5499100"/>
          <p14:tracePt t="227011" x="6610350" y="5486400"/>
          <p14:tracePt t="227019" x="6610350" y="5467350"/>
          <p14:tracePt t="227019" x="6610350" y="5416550"/>
          <p14:tracePt t="227035" x="6610350" y="5372100"/>
          <p14:tracePt t="227036" x="6616700" y="5314950"/>
          <p14:tracePt t="227051" x="6616700" y="5168900"/>
          <p14:tracePt t="227065" x="6616700" y="5130800"/>
          <p14:tracePt t="227082" x="6616700" y="5118100"/>
          <p14:tracePt t="227099" x="6616700" y="5111750"/>
          <p14:tracePt t="227259" x="6616700" y="5137150"/>
          <p14:tracePt t="227267" x="6616700" y="5162550"/>
          <p14:tracePt t="227282" x="6616700" y="5207000"/>
          <p14:tracePt t="227283" x="6616700" y="5270500"/>
          <p14:tracePt t="227299" x="6616700" y="5359400"/>
          <p14:tracePt t="227315" x="6616700" y="5435600"/>
          <p14:tracePt t="227332" x="6616700" y="5505450"/>
          <p14:tracePt t="227349" x="6616700" y="5518150"/>
          <p14:tracePt t="227366" x="6616700" y="5530850"/>
          <p14:tracePt t="227509" x="6616700" y="5518150"/>
          <p14:tracePt t="227515" x="6616700" y="5486400"/>
          <p14:tracePt t="227532" x="6616700" y="5461000"/>
          <p14:tracePt t="227533" x="6610350" y="5397500"/>
          <p14:tracePt t="227549" x="6604000" y="5327650"/>
          <p14:tracePt t="227566" x="6597650" y="5283200"/>
          <p14:tracePt t="227583" x="6597650" y="5257800"/>
          <p14:tracePt t="227599" x="6597650" y="5245100"/>
          <p14:tracePt t="227728" x="6591300" y="5245100"/>
          <p14:tracePt t="227749" x="6584950" y="5245100"/>
          <p14:tracePt t="227765" x="6578600" y="5245100"/>
          <p14:tracePt t="227773" x="6578600" y="5251450"/>
          <p14:tracePt t="227781" x="6572250" y="5251450"/>
          <p14:tracePt t="227783" x="6559550" y="5251450"/>
          <p14:tracePt t="227799" x="6540500" y="5251450"/>
          <p14:tracePt t="227816" x="6489700" y="5232400"/>
          <p14:tracePt t="227833" x="6400800" y="5168900"/>
          <p14:tracePt t="227850" x="6280150" y="5073650"/>
          <p14:tracePt t="227866" x="6083300" y="4927600"/>
          <p14:tracePt t="227883" x="5949950" y="4838700"/>
          <p14:tracePt t="227900" x="5861050" y="4768850"/>
          <p14:tracePt t="227917" x="5791200" y="4699000"/>
          <p14:tracePt t="227933" x="5759450" y="4641850"/>
          <p14:tracePt t="227950" x="5715000" y="4591050"/>
          <p14:tracePt t="227950" x="5702300" y="4578350"/>
          <p14:tracePt t="227967" x="5670550" y="4546600"/>
          <p14:tracePt t="227983" x="5651500" y="4514850"/>
          <p14:tracePt t="228000" x="5632450" y="4495800"/>
          <p14:tracePt t="228016" x="5619750" y="4470400"/>
          <p14:tracePt t="228033" x="5607050" y="4438650"/>
          <p14:tracePt t="228050" x="5575300" y="4381500"/>
          <p14:tracePt t="228068" x="5530850" y="4324350"/>
          <p14:tracePt t="228083" x="5524500" y="4311650"/>
          <p14:tracePt t="228100" x="5518150" y="4305300"/>
          <p14:tracePt t="228117" x="5511800" y="4305300"/>
          <p14:tracePt t="228161" x="5511800" y="4298950"/>
          <p14:tracePt t="228263" x="5505450" y="4298950"/>
          <p14:tracePt t="228325" x="5499100" y="4318000"/>
          <p14:tracePt t="228333" x="5486400" y="4349750"/>
          <p14:tracePt t="228343" x="5473700" y="4368800"/>
          <p14:tracePt t="228344" x="5454650" y="4400550"/>
          <p14:tracePt t="228351" x="5435600" y="4432300"/>
          <p14:tracePt t="228368" x="5429250" y="4457700"/>
          <p14:tracePt t="228384" x="5422900" y="4470400"/>
          <p14:tracePt t="228401" x="5416550" y="4476750"/>
          <p14:tracePt t="228417" x="5416550" y="4489450"/>
          <p14:tracePt t="228434" x="5416550" y="4495800"/>
          <p14:tracePt t="228451" x="5410200" y="4495800"/>
          <p14:tracePt t="228614" x="5422900" y="4489450"/>
          <p14:tracePt t="228622" x="5435600" y="4483100"/>
          <p14:tracePt t="228636" x="5448300" y="4483100"/>
          <p14:tracePt t="228636" x="5467350" y="4476750"/>
          <p14:tracePt t="228652" x="5499100" y="4470400"/>
          <p14:tracePt t="228669" x="5524500" y="4464050"/>
          <p14:tracePt t="228685" x="5549900" y="4457700"/>
          <p14:tracePt t="228702" x="5581650" y="4457700"/>
          <p14:tracePt t="228719" x="5651500" y="4457700"/>
          <p14:tracePt t="228735" x="5746750" y="4457700"/>
          <p14:tracePt t="228752" x="5861050" y="4457700"/>
          <p14:tracePt t="228769" x="5867400" y="4451350"/>
          <p14:tracePt t="228786" x="5880100" y="4451350"/>
          <p14:tracePt t="228802" x="5899150" y="4451350"/>
          <p14:tracePt t="228819" x="5911850" y="4451350"/>
          <p14:tracePt t="228836" x="5930900" y="4451350"/>
          <p14:tracePt t="229056" x="5937250" y="4451350"/>
          <p14:tracePt t="229064" x="5975350" y="4451350"/>
          <p14:tracePt t="229072" x="6051550" y="4451350"/>
          <p14:tracePt t="229077" x="6134100" y="4451350"/>
          <p14:tracePt t="229087" x="6350000" y="4451350"/>
          <p14:tracePt t="229103" x="6788150" y="4457700"/>
          <p14:tracePt t="229119" x="7048500" y="4464050"/>
          <p14:tracePt t="229136" x="7112000" y="4464050"/>
          <p14:tracePt t="229153" x="7124700" y="4464050"/>
          <p14:tracePt t="229368" x="7131050" y="4483100"/>
          <p14:tracePt t="229376" x="7137400" y="4508500"/>
          <p14:tracePt t="229382" x="7143750" y="4533900"/>
          <p14:tracePt t="229387" x="7156450" y="4572000"/>
          <p14:tracePt t="229403" x="7175500" y="4610100"/>
          <p14:tracePt t="229420" x="7181850" y="4629150"/>
          <p14:tracePt t="229437" x="7188200" y="4660900"/>
          <p14:tracePt t="229437" x="7188200" y="4673600"/>
          <p14:tracePt t="229454" x="7188200" y="4679950"/>
          <p14:tracePt t="229470" x="7188200" y="4686300"/>
          <p14:tracePt t="229686" x="7188200" y="4673600"/>
          <p14:tracePt t="229686" x="7188200" y="4667250"/>
          <p14:tracePt t="229704" x="7188200" y="4648200"/>
          <p14:tracePt t="229704" x="7188200" y="4597400"/>
          <p14:tracePt t="229721" x="7188200" y="4546600"/>
          <p14:tracePt t="229737" x="7188200" y="4489450"/>
          <p14:tracePt t="229754" x="7188200" y="4413250"/>
          <p14:tracePt t="229770" x="7188200" y="4337050"/>
          <p14:tracePt t="229787" x="7207250" y="4210050"/>
          <p14:tracePt t="229804" x="7213600" y="4152900"/>
          <p14:tracePt t="229820" x="7219950" y="4102100"/>
          <p14:tracePt t="229837" x="7232650" y="4076700"/>
          <p14:tracePt t="229854" x="7232650" y="4064000"/>
          <p14:tracePt t="230098" x="7232650" y="4070350"/>
          <p14:tracePt t="230106" x="7232650" y="4102100"/>
          <p14:tracePt t="230115" x="7232650" y="4127500"/>
          <p14:tracePt t="230122" x="7213600" y="4203700"/>
          <p14:tracePt t="230138" x="7213600" y="4248150"/>
          <p14:tracePt t="230138" x="7213600" y="4318000"/>
          <p14:tracePt t="230154" x="7213600" y="4375150"/>
          <p14:tracePt t="230171" x="7207250" y="4419600"/>
          <p14:tracePt t="230188" x="7200900" y="4438650"/>
          <p14:tracePt t="230204" x="7200900" y="4457700"/>
          <p14:tracePt t="230221" x="7200900" y="4483100"/>
          <p14:tracePt t="230238" x="7200900" y="4489450"/>
          <p14:tracePt t="230255" x="7200900" y="4508500"/>
          <p14:tracePt t="230271" x="7194550" y="4521200"/>
          <p14:tracePt t="230288" x="7194550" y="4540250"/>
          <p14:tracePt t="230305" x="7188200" y="4565650"/>
          <p14:tracePt t="230340" x="7188200" y="4572000"/>
          <p14:tracePt t="230502" x="7188200" y="4565650"/>
          <p14:tracePt t="230509" x="7188200" y="4552950"/>
          <p14:tracePt t="230519" x="7188200" y="4514850"/>
          <p14:tracePt t="230525" x="7188200" y="4470400"/>
          <p14:tracePt t="230531" x="7188200" y="4413250"/>
          <p14:tracePt t="230538" x="7188200" y="4318000"/>
          <p14:tracePt t="230555" x="7188200" y="4216400"/>
          <p14:tracePt t="230572" x="7188200" y="4171950"/>
          <p14:tracePt t="230589" x="7188200" y="4152900"/>
          <p14:tracePt t="230605" x="7188200" y="4140200"/>
          <p14:tracePt t="230641" x="7188200" y="4133850"/>
          <p14:tracePt t="230658" x="7188200" y="4127500"/>
          <p14:tracePt t="230789" x="7188200" y="4140200"/>
          <p14:tracePt t="230797" x="7188200" y="4178300"/>
          <p14:tracePt t="230806" x="7188200" y="4210050"/>
          <p14:tracePt t="230807" x="7188200" y="4286250"/>
          <p14:tracePt t="230822" x="7175500" y="4356100"/>
          <p14:tracePt t="230839" x="7169150" y="4406900"/>
          <p14:tracePt t="230855" x="7169150" y="4438650"/>
          <p14:tracePt t="230872" x="7169150" y="4470400"/>
          <p14:tracePt t="230889" x="7169150" y="4514850"/>
          <p14:tracePt t="230906" x="7169150" y="4540250"/>
          <p14:tracePt t="230922" x="7162800" y="4565650"/>
          <p14:tracePt t="230940" x="7162800" y="4591050"/>
          <p14:tracePt t="230956" x="7162800" y="4610100"/>
          <p14:tracePt t="230972" x="7156450" y="4629150"/>
          <p14:tracePt t="231093" x="7156450" y="4622800"/>
          <p14:tracePt t="231100" x="7156450" y="4597400"/>
          <p14:tracePt t="231110" x="7156450" y="4565650"/>
          <p14:tracePt t="231123" x="7175500" y="4476750"/>
          <p14:tracePt t="231124" x="7175500" y="4432300"/>
          <p14:tracePt t="231124" x="7175500" y="4375150"/>
          <p14:tracePt t="231140" x="7175500" y="4267200"/>
          <p14:tracePt t="231157" x="7175500" y="4197350"/>
          <p14:tracePt t="231173" x="7175500" y="4140200"/>
          <p14:tracePt t="231190" x="7175500" y="4108450"/>
          <p14:tracePt t="231206" x="7175500" y="4095750"/>
          <p14:tracePt t="231223" x="7175500" y="4089400"/>
          <p14:tracePt t="231239" x="7175500" y="4083050"/>
          <p14:tracePt t="231381" x="7175500" y="4108450"/>
          <p14:tracePt t="231387" x="7175500" y="4127500"/>
          <p14:tracePt t="231396" x="7175500" y="4203700"/>
          <p14:tracePt t="231406" x="7175500" y="4292600"/>
          <p14:tracePt t="231423" x="7156450" y="4362450"/>
          <p14:tracePt t="231440" x="7150100" y="4425950"/>
          <p14:tracePt t="231456" x="7150100" y="4483100"/>
          <p14:tracePt t="231456" x="7150100" y="4514850"/>
          <p14:tracePt t="231474" x="7150100" y="4552950"/>
          <p14:tracePt t="231490" x="7150100" y="4584700"/>
          <p14:tracePt t="231590" x="7150100" y="4591050"/>
          <p14:tracePt t="231722" x="7150100" y="4540250"/>
          <p14:tracePt t="231730" x="7150100" y="4483100"/>
          <p14:tracePt t="231733" x="7150100" y="4425950"/>
          <p14:tracePt t="231740" x="7150100" y="4330700"/>
          <p14:tracePt t="231757" x="7162800" y="4197350"/>
          <p14:tracePt t="231774" x="7162800" y="4095750"/>
          <p14:tracePt t="231790" x="7162800" y="4038600"/>
          <p14:tracePt t="231807" x="7162800" y="4006850"/>
          <p14:tracePt t="231947" x="7162800" y="4019550"/>
          <p14:tracePt t="231955" x="7162800" y="4032250"/>
          <p14:tracePt t="231963" x="7169150" y="4076700"/>
          <p14:tracePt t="231974" x="7169150" y="4146550"/>
          <p14:tracePt t="231991" x="7169150" y="4235450"/>
          <p14:tracePt t="232008" x="7156450" y="4324350"/>
          <p14:tracePt t="232024" x="7156450" y="4375150"/>
          <p14:tracePt t="232041" x="7156450" y="4400550"/>
          <p14:tracePt t="232058" x="7156450" y="4406900"/>
          <p14:tracePt t="232212" x="7150100" y="4394200"/>
          <p14:tracePt t="232220" x="7118350" y="4362450"/>
          <p14:tracePt t="232227" x="7092950" y="4318000"/>
          <p14:tracePt t="232236" x="7054850" y="4254500"/>
          <p14:tracePt t="232243" x="6953250" y="4171950"/>
          <p14:tracePt t="232258" x="6775450" y="4025900"/>
          <p14:tracePt t="232274" x="6635750" y="3956050"/>
          <p14:tracePt t="232291" x="6496050" y="3886200"/>
          <p14:tracePt t="232309" x="6356350" y="3803650"/>
          <p14:tracePt t="232325" x="6197600" y="3752850"/>
          <p14:tracePt t="232341" x="6083300" y="3708400"/>
          <p14:tracePt t="232358" x="6013450" y="3689350"/>
          <p14:tracePt t="232375" x="5975350" y="3676650"/>
          <p14:tracePt t="232392" x="5943600" y="3657600"/>
          <p14:tracePt t="232408" x="5924550" y="3651250"/>
          <p14:tracePt t="232483" x="5924550" y="3644900"/>
          <p14:tracePt t="232499" x="5905500" y="3638550"/>
          <p14:tracePt t="232507" x="5854700" y="3619500"/>
          <p14:tracePt t="232525" x="5829300" y="3613150"/>
          <p14:tracePt t="232526" x="5784850" y="3594100"/>
          <p14:tracePt t="232542" x="5734050" y="3581400"/>
          <p14:tracePt t="232559" x="5683250" y="3562350"/>
          <p14:tracePt t="232575" x="5664200" y="3549650"/>
          <p14:tracePt t="232592" x="5645150" y="3549650"/>
          <p14:tracePt t="232656" x="5645150" y="3543300"/>
          <p14:tracePt t="232677" x="5645150" y="3536950"/>
          <p14:tracePt t="232685" x="5645150" y="3530600"/>
          <p14:tracePt t="232702" x="5638800" y="3530600"/>
          <p14:tracePt t="232771" x="5632450" y="3530600"/>
          <p14:tracePt t="232779" x="5626100" y="3530600"/>
          <p14:tracePt t="232796" x="5619750" y="3530600"/>
          <p14:tracePt t="232809" x="5613400" y="3524250"/>
          <p14:tracePt t="232865" x="5613400" y="3517900"/>
          <p14:tracePt t="232873" x="5607050" y="3511550"/>
          <p14:tracePt t="232876" x="5600700" y="3511550"/>
          <p14:tracePt t="232892" x="5600700" y="3505200"/>
          <p14:tracePt t="232981" x="5600700" y="3492500"/>
          <p14:tracePt t="232995" x="5594350" y="3486150"/>
          <p14:tracePt t="233059" x="5594350" y="3479800"/>
          <p14:tracePt t="233085" x="5607050" y="3473450"/>
          <p14:tracePt t="233097" x="5613400" y="3467100"/>
          <p14:tracePt t="233105" x="5632450" y="3460750"/>
          <p14:tracePt t="233113" x="5664200" y="3448050"/>
          <p14:tracePt t="233126" x="5695950" y="3448050"/>
          <p14:tracePt t="233143" x="5772150" y="3454400"/>
          <p14:tracePt t="233160" x="5829300" y="3460750"/>
          <p14:tracePt t="233176" x="5905500" y="3473450"/>
          <p14:tracePt t="233193" x="6000750" y="3492500"/>
          <p14:tracePt t="233210" x="6102350" y="3517900"/>
          <p14:tracePt t="233226" x="6216650" y="3549650"/>
          <p14:tracePt t="233243" x="6292850" y="3581400"/>
          <p14:tracePt t="233259" x="6413500" y="3606800"/>
          <p14:tracePt t="233276" x="6502400" y="3625850"/>
          <p14:tracePt t="233293" x="6584950" y="3644900"/>
          <p14:tracePt t="233310" x="6635750" y="3657600"/>
          <p14:tracePt t="233326" x="6654800" y="3663950"/>
          <p14:tracePt t="233343" x="6654800" y="3670300"/>
          <p14:tracePt t="233549" x="6661150" y="3644900"/>
          <p14:tracePt t="233557" x="6667500" y="3600450"/>
          <p14:tracePt t="233565" x="6680200" y="3505200"/>
          <p14:tracePt t="233577" x="6686550" y="3441700"/>
          <p14:tracePt t="233593" x="6686550" y="3359150"/>
          <p14:tracePt t="233610" x="6686550" y="3308350"/>
          <p14:tracePt t="233627" x="6686550" y="3270250"/>
          <p14:tracePt t="233644" x="6686550" y="3263900"/>
          <p14:tracePt t="233711" x="6686550" y="3257550"/>
          <p14:tracePt t="233719" x="6686550" y="3251200"/>
          <p14:tracePt t="233727" x="6686550" y="3244850"/>
          <p14:tracePt t="233728" x="6686550" y="3232150"/>
          <p14:tracePt t="233744" x="6686550" y="3206750"/>
          <p14:tracePt t="233760" x="6686550" y="3187700"/>
          <p14:tracePt t="233778" x="6686550" y="3175000"/>
          <p14:tracePt t="233794" x="6686550" y="3168650"/>
          <p14:tracePt t="233887" x="6686550" y="3162300"/>
          <p14:tracePt t="233905" x="6686550" y="3155950"/>
          <p14:tracePt t="233913" x="6686550" y="3149600"/>
          <p14:tracePt t="233921" x="6686550" y="3143250"/>
          <p14:tracePt t="233921" x="6686550" y="3136900"/>
          <p14:tracePt t="233930" x="6686550" y="3124200"/>
          <p14:tracePt t="233944" x="6686550" y="3105150"/>
          <p14:tracePt t="233961" x="6686550" y="3079750"/>
          <p14:tracePt t="233977" x="6686550" y="3073400"/>
          <p14:tracePt t="234101" x="6686550" y="3079750"/>
          <p14:tracePt t="234110" x="6686550" y="3111500"/>
          <p14:tracePt t="234110" x="6680200" y="3168650"/>
          <p14:tracePt t="234127" x="6673850" y="3219450"/>
          <p14:tracePt t="234128" x="6648450" y="3378200"/>
          <p14:tracePt t="234144" x="6629400" y="3530600"/>
          <p14:tracePt t="234161" x="6629400" y="3619500"/>
          <p14:tracePt t="234178" x="6629400" y="3695700"/>
          <p14:tracePt t="234194" x="6629400" y="3740150"/>
          <p14:tracePt t="234211" x="6629400" y="3771900"/>
          <p14:tracePt t="234228" x="6629400" y="3829050"/>
          <p14:tracePt t="234244" x="6629400" y="3879850"/>
          <p14:tracePt t="234261" x="6629400" y="3930650"/>
          <p14:tracePt t="234278" x="6629400" y="3981450"/>
          <p14:tracePt t="234294" x="6629400" y="4013200"/>
          <p14:tracePt t="234311" x="6629400" y="4025900"/>
          <p14:tracePt t="234328" x="6629400" y="4038600"/>
          <p14:tracePt t="234452" x="6629400" y="4032250"/>
          <p14:tracePt t="234459" x="6629400" y="4013200"/>
          <p14:tracePt t="234465" x="6616700" y="3956050"/>
          <p14:tracePt t="234478" x="6610350" y="3835400"/>
          <p14:tracePt t="234495" x="6604000" y="3670300"/>
          <p14:tracePt t="234512" x="6604000" y="3441700"/>
          <p14:tracePt t="234528" x="6604000" y="3302000"/>
          <p14:tracePt t="234545" x="6610350" y="3219450"/>
          <p14:tracePt t="234562" x="6616700" y="3181350"/>
          <p14:tracePt t="234578" x="6616700" y="3149600"/>
          <p14:tracePt t="234595" x="6616700" y="3117850"/>
          <p14:tracePt t="234612" x="6616700" y="3092450"/>
          <p14:tracePt t="234628" x="6616700" y="3086100"/>
          <p14:tracePt t="234645" x="6616700" y="3073400"/>
          <p14:tracePt t="234840" x="6604000" y="3073400"/>
          <p14:tracePt t="234847" x="6572250" y="3073400"/>
          <p14:tracePt t="234855" x="6527800" y="3086100"/>
          <p14:tracePt t="234863" x="6438900" y="3086100"/>
          <p14:tracePt t="234879" x="6311900" y="3073400"/>
          <p14:tracePt t="234895" x="6242050" y="3060700"/>
          <p14:tracePt t="234912" x="6159500" y="3041650"/>
          <p14:tracePt t="234929" x="6038850" y="3028950"/>
          <p14:tracePt t="234946" x="5873750" y="3009900"/>
          <p14:tracePt t="234962" x="5695950" y="2984500"/>
          <p14:tracePt t="234979" x="5524500" y="2978150"/>
          <p14:tracePt t="234997" x="5480050" y="2978150"/>
          <p14:tracePt t="235012" x="5448300" y="2978150"/>
          <p14:tracePt t="235029" x="5435600" y="2978150"/>
          <p14:tracePt t="235066" x="5429250" y="2978150"/>
          <p14:tracePt t="235081" x="5422900" y="2984500"/>
          <p14:tracePt t="235082" x="5422900" y="2990850"/>
          <p14:tracePt t="235157" x="5416550" y="2990850"/>
          <p14:tracePt t="235173" x="5416550" y="2997200"/>
          <p14:tracePt t="235182" x="5416550" y="3003550"/>
          <p14:tracePt t="235259" x="5416550" y="3009900"/>
          <p14:tracePt t="235367" x="5416550" y="3016250"/>
          <p14:tracePt t="235375" x="5416550" y="3028950"/>
          <p14:tracePt t="235381" x="5416550" y="3035300"/>
          <p14:tracePt t="235396" x="5416550" y="3041650"/>
          <p14:tracePt t="235397" x="5416550" y="3048000"/>
          <p14:tracePt t="235413" x="5416550" y="3054350"/>
          <p14:tracePt t="235430" x="5416550" y="3067050"/>
          <p14:tracePt t="235446" x="5422900" y="3098800"/>
          <p14:tracePt t="235463" x="5435600" y="3143250"/>
          <p14:tracePt t="235480" x="5441950" y="3175000"/>
          <p14:tracePt t="235496" x="5441950" y="3206750"/>
          <p14:tracePt t="235513" x="5448300" y="3225800"/>
          <p14:tracePt t="235530" x="5448300" y="3251200"/>
          <p14:tracePt t="235547" x="5448300" y="3327400"/>
          <p14:tracePt t="235564" x="5448300" y="3378200"/>
          <p14:tracePt t="235580" x="5448300" y="3416300"/>
          <p14:tracePt t="235597" x="5448300" y="3435350"/>
          <p14:tracePt t="235881" x="5448300" y="3429000"/>
          <p14:tracePt t="235903" x="5448300" y="3422650"/>
          <p14:tracePt t="235952" x="5441950" y="3422650"/>
          <p14:tracePt t="235959" x="5435600" y="3422650"/>
          <p14:tracePt t="235965" x="5429250" y="3416300"/>
          <p14:tracePt t="235975" x="5422900" y="3416300"/>
          <p14:tracePt t="235980" x="5416550" y="3416300"/>
          <p14:tracePt t="236021" x="5416550" y="3409950"/>
          <p14:tracePt t="236045" x="5410200" y="3409950"/>
          <p14:tracePt t="236099" x="5403850" y="3409950"/>
          <p14:tracePt t="236161" x="5416550" y="3403600"/>
          <p14:tracePt t="236173" x="5429250" y="3403600"/>
          <p14:tracePt t="236177" x="5461000" y="3378200"/>
          <p14:tracePt t="236183" x="5575300" y="3346450"/>
          <p14:tracePt t="236198" x="5740400" y="3346450"/>
          <p14:tracePt t="236214" x="5880100" y="3346450"/>
          <p14:tracePt t="236231" x="5943600" y="3359150"/>
          <p14:tracePt t="236248" x="5994400" y="3371850"/>
          <p14:tracePt t="236265" x="6051550" y="3378200"/>
          <p14:tracePt t="236281" x="6121400" y="3378200"/>
          <p14:tracePt t="236298" x="6178550" y="3378200"/>
          <p14:tracePt t="236314" x="6248400" y="3378200"/>
          <p14:tracePt t="236331" x="6330950" y="3390900"/>
          <p14:tracePt t="236348" x="6426200" y="3422650"/>
          <p14:tracePt t="236365" x="6540500" y="3467100"/>
          <p14:tracePt t="236381" x="6661150" y="3556000"/>
          <p14:tracePt t="236398" x="6718300" y="3606800"/>
          <p14:tracePt t="236415" x="6756400" y="3638550"/>
          <p14:tracePt t="236431" x="6813550" y="3683000"/>
          <p14:tracePt t="236448" x="6864350" y="3695700"/>
          <p14:tracePt t="236465" x="6883400" y="3695700"/>
          <p14:tracePt t="236481" x="6889750" y="3695700"/>
          <p14:tracePt t="236558" x="6896100" y="3695700"/>
          <p14:tracePt t="236573" x="6902450" y="3689350"/>
          <p14:tracePt t="236581" x="6915150" y="3670300"/>
          <p14:tracePt t="236603" x="6927850" y="3651250"/>
          <p14:tracePt t="236611" x="6934200" y="3625850"/>
          <p14:tracePt t="236615" x="6940550" y="3594100"/>
          <p14:tracePt t="236632" x="6946900" y="3543300"/>
          <p14:tracePt t="236648" x="6946900" y="3486150"/>
          <p14:tracePt t="236665" x="6946900" y="3390900"/>
          <p14:tracePt t="236683" x="6946900" y="3314700"/>
          <p14:tracePt t="236699" x="6953250" y="3213100"/>
          <p14:tracePt t="236715" x="6953250" y="3155950"/>
          <p14:tracePt t="236732" x="6953250" y="3117850"/>
          <p14:tracePt t="236748" x="6953250" y="3098800"/>
          <p14:tracePt t="236765" x="6959600" y="3073400"/>
          <p14:tracePt t="236782" x="6965950" y="3041650"/>
          <p14:tracePt t="236799" x="6965950" y="3035300"/>
          <p14:tracePt t="236969" x="6972300" y="3054350"/>
          <p14:tracePt t="236977" x="6972300" y="3098800"/>
          <p14:tracePt t="236985" x="6972300" y="3168650"/>
          <p14:tracePt t="236993" x="6972300" y="3244850"/>
          <p14:tracePt t="237001" x="6978650" y="3492500"/>
          <p14:tracePt t="237016" x="6978650" y="3644900"/>
          <p14:tracePt t="237032" x="6978650" y="3784600"/>
          <p14:tracePt t="237049" x="6978650" y="3854450"/>
          <p14:tracePt t="237066" x="6972300" y="3886200"/>
          <p14:tracePt t="237082" x="6972300" y="3905250"/>
          <p14:tracePt t="237099" x="6972300" y="3911600"/>
          <p14:tracePt t="237171" x="6972300" y="3905250"/>
          <p14:tracePt t="237179" x="6972300" y="3886200"/>
          <p14:tracePt t="237187" x="6972300" y="3867150"/>
          <p14:tracePt t="237195" x="6972300" y="3841750"/>
          <p14:tracePt t="237201" x="6972300" y="3771900"/>
          <p14:tracePt t="237201" x="6972300" y="3727450"/>
          <p14:tracePt t="237217" x="6972300" y="3638550"/>
          <p14:tracePt t="237234" x="6959600" y="3549650"/>
          <p14:tracePt t="237250" x="6959600" y="3492500"/>
          <p14:tracePt t="237266" x="6959600" y="3460750"/>
          <p14:tracePt t="237283" x="6959600" y="3429000"/>
          <p14:tracePt t="237299" x="6921500" y="3378200"/>
          <p14:tracePt t="237316" x="6858000" y="3302000"/>
          <p14:tracePt t="237333" x="6648450" y="3124200"/>
          <p14:tracePt t="237350" x="6343650" y="2927350"/>
          <p14:tracePt t="237366" x="5918200" y="2698750"/>
          <p14:tracePt t="237383" x="5441950" y="2438400"/>
          <p14:tracePt t="237400" x="5060950" y="2228850"/>
          <p14:tracePt t="237416" x="4819650" y="2095500"/>
          <p14:tracePt t="237433" x="4667250" y="1987550"/>
          <p14:tracePt t="237450" x="4572000" y="1924050"/>
          <p14:tracePt t="237466" x="4546600" y="1898650"/>
          <p14:tracePt t="237483" x="4546600" y="1892300"/>
          <p14:tracePt t="237545" x="4546600" y="1885950"/>
          <p14:tracePt t="237549" x="4546600" y="1879600"/>
          <p14:tracePt t="237575" x="4546600" y="1866900"/>
          <p14:tracePt t="237591" x="4552950" y="1854200"/>
          <p14:tracePt t="237599" x="4559300" y="1854200"/>
          <p14:tracePt t="237607" x="4597400" y="1835150"/>
          <p14:tracePt t="237616" x="4673600" y="1803400"/>
          <p14:tracePt t="237633" x="4756150" y="1765300"/>
          <p14:tracePt t="237650" x="4826000" y="1752600"/>
          <p14:tracePt t="237667" x="4870450" y="1746250"/>
          <p14:tracePt t="237683" x="4921250" y="1739900"/>
          <p14:tracePt t="237700" x="4972050" y="1739900"/>
          <p14:tracePt t="237717" x="5073650" y="1758950"/>
          <p14:tracePt t="237734" x="5232400" y="1784350"/>
          <p14:tracePt t="237750" x="5429250" y="1816100"/>
          <p14:tracePt t="237767" x="5581650" y="1860550"/>
          <p14:tracePt t="237783" x="5702300" y="1911350"/>
          <p14:tracePt t="237800" x="5746750" y="1936750"/>
          <p14:tracePt t="238003" x="5746750" y="1943100"/>
          <p14:tracePt t="238019" x="5746750" y="1949450"/>
          <p14:tracePt t="238033" x="5746750" y="1962150"/>
          <p14:tracePt t="238043" x="5746750" y="1968500"/>
          <p14:tracePt t="238052" x="5746750" y="1974850"/>
          <p14:tracePt t="238060" x="5746750" y="1987550"/>
          <p14:tracePt t="238067" x="5746750" y="2012950"/>
          <p14:tracePt t="238085" x="5740400" y="2063750"/>
          <p14:tracePt t="238101" x="5727700" y="2114550"/>
          <p14:tracePt t="238117" x="5727700" y="2133600"/>
          <p14:tracePt t="238151" x="5727700" y="2139950"/>
          <p14:tracePt t="238181" x="5721350" y="2146300"/>
          <p14:tracePt t="238197" x="5721350" y="2152650"/>
          <p14:tracePt t="238205" x="5715000" y="2152650"/>
          <p14:tracePt t="238391" x="5715000" y="2165350"/>
          <p14:tracePt t="238399" x="5740400" y="2184400"/>
          <p14:tracePt t="238407" x="5778500" y="2209800"/>
          <p14:tracePt t="238418" x="5835650" y="2222500"/>
          <p14:tracePt t="238423" x="5975350" y="2286000"/>
          <p14:tracePt t="238435" x="6121400" y="2324100"/>
          <p14:tracePt t="238451" x="6197600" y="2343150"/>
          <p14:tracePt t="238468" x="6223000" y="2349500"/>
          <p14:tracePt t="238485" x="6229350" y="2349500"/>
          <p14:tracePt t="238523" x="6235700" y="2355850"/>
          <p14:tracePt t="238531" x="6242050" y="2355850"/>
          <p14:tracePt t="238539" x="6254750" y="2368550"/>
          <p14:tracePt t="238551" x="6292850" y="2374900"/>
          <p14:tracePt t="238568" x="6330950" y="2406650"/>
          <p14:tracePt t="238585" x="6375400" y="2419350"/>
          <p14:tracePt t="238602" x="6419850" y="2419350"/>
          <p14:tracePt t="238618" x="6438900" y="2425700"/>
          <p14:tracePt t="238635" x="6445250" y="2425700"/>
          <p14:tracePt t="239199" x="6445250" y="2432050"/>
          <p14:tracePt t="239215" x="6445250" y="2438400"/>
          <p14:tracePt t="239223" x="6445250" y="2444750"/>
          <p14:tracePt t="239231" x="6438900" y="2444750"/>
          <p14:tracePt t="239237" x="6432550" y="2451100"/>
          <p14:tracePt t="239254" x="6407150" y="2463800"/>
          <p14:tracePt t="239270" x="6388100" y="2476500"/>
          <p14:tracePt t="239286" x="6356350" y="2489200"/>
          <p14:tracePt t="239303" x="6311900" y="2495550"/>
          <p14:tracePt t="239319" x="6286500" y="2501900"/>
          <p14:tracePt t="239371" x="6280150" y="2501900"/>
          <p14:tracePt t="239401" x="6267450" y="2501900"/>
          <p14:tracePt t="239417" x="6267450" y="2508250"/>
          <p14:tracePt t="239527" x="6280150" y="2501900"/>
          <p14:tracePt t="239535" x="6292850" y="2495550"/>
          <p14:tracePt t="239538" x="6318250" y="2482850"/>
          <p14:tracePt t="239553" x="6343650" y="2476500"/>
          <p14:tracePt t="239571" x="6375400" y="2476500"/>
          <p14:tracePt t="239586" x="6419850" y="2470150"/>
          <p14:tracePt t="239604" x="6477000" y="2463800"/>
          <p14:tracePt t="239620" x="6591300" y="2463800"/>
          <p14:tracePt t="239636" x="6781800" y="2476500"/>
          <p14:tracePt t="239653" x="6965950" y="2482850"/>
          <p14:tracePt t="239670" x="7283450" y="2514600"/>
          <p14:tracePt t="239687" x="7562850" y="2559050"/>
          <p14:tracePt t="239703" x="7734300" y="2578100"/>
          <p14:tracePt t="239720" x="7778750" y="2578100"/>
          <p14:tracePt t="239813" x="7778750" y="2584450"/>
          <p14:tracePt t="239821" x="7740650" y="2616200"/>
          <p14:tracePt t="239829" x="7721600" y="2622550"/>
          <p14:tracePt t="239837" x="7651750" y="2647950"/>
          <p14:tracePt t="239853" x="7575550" y="2667000"/>
          <p14:tracePt t="239870" x="7454900" y="2692400"/>
          <p14:tracePt t="239887" x="7366000" y="2705100"/>
          <p14:tracePt t="239904" x="7264400" y="2705100"/>
          <p14:tracePt t="239921" x="7181850" y="2698750"/>
          <p14:tracePt t="239937" x="7143750" y="2692400"/>
          <p14:tracePt t="239955" x="7137400" y="2692400"/>
          <p14:tracePt t="239971" x="7137400" y="2686050"/>
          <p14:tracePt t="239987" x="7112000" y="2686050"/>
          <p14:tracePt t="240005" x="7080250" y="2667000"/>
          <p14:tracePt t="240021" x="7054850" y="2660650"/>
          <p14:tracePt t="240037" x="7048500" y="2654300"/>
          <p14:tracePt t="240071" x="7042150" y="2654300"/>
          <p14:tracePt t="240093" x="7035800" y="2654300"/>
          <p14:tracePt t="240104" x="7035800" y="2647950"/>
          <p14:tracePt t="240155" x="7029450" y="2647950"/>
          <p14:tracePt t="240163" x="7023100" y="2641600"/>
          <p14:tracePt t="240171" x="7010400" y="2635250"/>
          <p14:tracePt t="240172" x="7004050" y="2628900"/>
          <p14:tracePt t="240187" x="6991350" y="2616200"/>
          <p14:tracePt t="240205" x="6965950" y="2609850"/>
          <p14:tracePt t="240221" x="6927850" y="2590800"/>
          <p14:tracePt t="240238" x="6883400" y="2578100"/>
          <p14:tracePt t="240255" x="6845300" y="2565400"/>
          <p14:tracePt t="240271" x="6819900" y="2559050"/>
          <p14:tracePt t="240288" x="6794500" y="2552700"/>
          <p14:tracePt t="240304" x="6781800" y="2546350"/>
          <p14:tracePt t="240321" x="6762750" y="2540000"/>
          <p14:tracePt t="240338" x="6750050" y="2540000"/>
          <p14:tracePt t="240421" x="6750050" y="2533650"/>
          <p14:tracePt t="240451" x="6743700" y="2533650"/>
          <p14:tracePt t="240459" x="6737350" y="2533650"/>
          <p14:tracePt t="240629" x="6737350" y="2527300"/>
          <p14:tracePt t="240637" x="6737350" y="2520950"/>
          <p14:tracePt t="240655" x="6750050" y="2508250"/>
          <p14:tracePt t="240671" x="6775450" y="2489200"/>
          <p14:tracePt t="240673" x="6794500" y="2476500"/>
          <p14:tracePt t="240688" x="6832600" y="2470150"/>
          <p14:tracePt t="240705" x="6858000" y="2463800"/>
          <p14:tracePt t="240722" x="6915150" y="2457450"/>
          <p14:tracePt t="240738" x="7092950" y="2457450"/>
          <p14:tracePt t="240756" x="7245350" y="2457450"/>
          <p14:tracePt t="240772" x="7321550" y="2457450"/>
          <p14:tracePt t="240788" x="7353300" y="2457450"/>
          <p14:tracePt t="240805" x="7391400" y="2457450"/>
          <p14:tracePt t="240822" x="7397750" y="2457450"/>
          <p14:tracePt t="240839" x="7410450" y="2457450"/>
          <p14:tracePt t="240855" x="7416800" y="2451100"/>
          <p14:tracePt t="240872" x="7423150" y="2451100"/>
          <p14:tracePt t="240941" x="7429500" y="2451100"/>
          <p14:tracePt t="240949" x="7435850" y="2451100"/>
          <p14:tracePt t="240957" x="7442200" y="2451100"/>
          <p14:tracePt t="240958" x="7467600" y="2451100"/>
          <p14:tracePt t="240972" x="7512050" y="2451100"/>
          <p14:tracePt t="240989" x="7543800" y="2451100"/>
          <p14:tracePt t="241005" x="7556500" y="2451100"/>
          <p14:tracePt t="241022" x="7569200" y="2451100"/>
          <p14:tracePt t="241039" x="7575550" y="2451100"/>
          <p14:tracePt t="241056" x="7588250" y="2451100"/>
          <p14:tracePt t="241167" x="7581900" y="2451100"/>
          <p14:tracePt t="241189" x="7575550" y="2451100"/>
          <p14:tracePt t="241213" x="7575550" y="2457450"/>
          <p14:tracePt t="241229" x="7569200" y="2457450"/>
          <p14:tracePt t="241423" x="7562850" y="2457450"/>
          <p14:tracePt t="241493" x="7556500" y="2457450"/>
          <p14:tracePt t="241501" x="7550150" y="2451100"/>
          <p14:tracePt t="241509" x="7543800" y="2444750"/>
          <p14:tracePt t="241523" x="7524750" y="2413000"/>
          <p14:tracePt t="241527" x="7518400" y="2381250"/>
          <p14:tracePt t="241540" x="7505700" y="2355850"/>
          <p14:tracePt t="241557" x="7493000" y="2317750"/>
          <p14:tracePt t="241573" x="7486650" y="2279650"/>
          <p14:tracePt t="241590" x="7486650" y="2241550"/>
          <p14:tracePt t="241607" x="7480300" y="2197100"/>
          <p14:tracePt t="241623" x="7467600" y="2152650"/>
          <p14:tracePt t="241640" x="7448550" y="2070100"/>
          <p14:tracePt t="241657" x="7442200" y="2032000"/>
          <p14:tracePt t="241673" x="7442200" y="2000250"/>
          <p14:tracePt t="241690" x="7435850" y="1981200"/>
          <p14:tracePt t="241707" x="7435850" y="1974850"/>
          <p14:tracePt t="241723" x="7435850" y="1962150"/>
          <p14:tracePt t="241740" x="7435850" y="1949450"/>
          <p14:tracePt t="241757" x="7435850" y="1936750"/>
          <p14:tracePt t="241774" x="7435850" y="1930400"/>
          <p14:tracePt t="241790" x="7435850" y="1917700"/>
          <p14:tracePt t="241927" x="7435850" y="1924050"/>
          <p14:tracePt t="241935" x="7435850" y="1949450"/>
          <p14:tracePt t="241943" x="7435850" y="1981200"/>
          <p14:tracePt t="241949" x="7435850" y="2025650"/>
          <p14:tracePt t="241957" x="7435850" y="2127250"/>
          <p14:tracePt t="241974" x="7429500" y="2247900"/>
          <p14:tracePt t="241990" x="7423150" y="2298700"/>
          <p14:tracePt t="242007" x="7423150" y="2336800"/>
          <p14:tracePt t="242024" x="7416800" y="2362200"/>
          <p14:tracePt t="242145" x="7416800" y="2349500"/>
          <p14:tracePt t="242145" x="7416800" y="2324100"/>
          <p14:tracePt t="242161" x="7416800" y="2292350"/>
          <p14:tracePt t="242170" x="7416800" y="2247900"/>
          <p14:tracePt t="242177" x="7416800" y="2209800"/>
          <p14:tracePt t="242185" x="7416800" y="2165350"/>
          <p14:tracePt t="242191" x="7416800" y="2089150"/>
          <p14:tracePt t="242207" x="7423150" y="1968500"/>
          <p14:tracePt t="242224" x="7423150" y="1930400"/>
          <p14:tracePt t="242241" x="7423150" y="1905000"/>
          <p14:tracePt t="242258" x="7423150" y="1892300"/>
          <p14:tracePt t="242371" x="7423150" y="1905000"/>
          <p14:tracePt t="242379" x="7423150" y="1936750"/>
          <p14:tracePt t="242387" x="7423150" y="1981200"/>
          <p14:tracePt t="242395" x="7416800" y="2032000"/>
          <p14:tracePt t="242408" x="7416800" y="2057400"/>
          <p14:tracePt t="242424" x="7410450" y="2076450"/>
          <p14:tracePt t="242441" x="7410450" y="2089150"/>
          <p14:tracePt t="242458" x="7410450" y="2108200"/>
          <p14:tracePt t="242474" x="7410450" y="2120900"/>
          <p14:tracePt t="242764" x="0" y="0"/>
        </p14:tracePtLst>
        <p14:tracePtLst>
          <p14:tracePt t="247256" x="6788150" y="971550"/>
          <p14:tracePt t="247300" x="6781800" y="965200"/>
          <p14:tracePt t="247316" x="6775450" y="965200"/>
          <p14:tracePt t="247326" x="6775450" y="958850"/>
          <p14:tracePt t="247377" x="6762750" y="952500"/>
          <p14:tracePt t="247385" x="6756400" y="952500"/>
          <p14:tracePt t="247401" x="6750050" y="952500"/>
          <p14:tracePt t="247404" x="6731000" y="939800"/>
          <p14:tracePt t="247417" x="6667500" y="914400"/>
          <p14:tracePt t="247434" x="6629400" y="908050"/>
          <p14:tracePt t="247450" x="6584950" y="901700"/>
          <p14:tracePt t="247467" x="6540500" y="895350"/>
          <p14:tracePt t="247484" x="6496050" y="889000"/>
          <p14:tracePt t="247501" x="6464300" y="889000"/>
          <p14:tracePt t="247517" x="6438900" y="889000"/>
          <p14:tracePt t="247534" x="6426200" y="895350"/>
          <p14:tracePt t="247550" x="6400800" y="901700"/>
          <p14:tracePt t="247567" x="6362700" y="908050"/>
          <p14:tracePt t="247584" x="6324600" y="908050"/>
          <p14:tracePt t="247601" x="6305550" y="920750"/>
          <p14:tracePt t="247618" x="6267450" y="927100"/>
          <p14:tracePt t="247634" x="6235700" y="927100"/>
          <p14:tracePt t="247651" x="6210300" y="933450"/>
          <p14:tracePt t="247667" x="6191250" y="952500"/>
          <p14:tracePt t="247684" x="6146800" y="971550"/>
          <p14:tracePt t="247701" x="6070600" y="996950"/>
          <p14:tracePt t="247717" x="6019800" y="1028700"/>
          <p14:tracePt t="247734" x="5962650" y="1054100"/>
          <p14:tracePt t="247751" x="5899150" y="1079500"/>
          <p14:tracePt t="247768" x="5867400" y="1092200"/>
          <p14:tracePt t="247784" x="5829300" y="1111250"/>
          <p14:tracePt t="247801" x="5816600" y="1111250"/>
          <p14:tracePt t="247875" x="5810250" y="1117600"/>
          <p14:tracePt t="247884" x="5810250" y="1123950"/>
          <p14:tracePt t="247893" x="5810250" y="1130300"/>
          <p14:tracePt t="247894" x="5810250" y="1136650"/>
          <p14:tracePt t="247901" x="5810250" y="1181100"/>
          <p14:tracePt t="247918" x="5816600" y="1231900"/>
          <p14:tracePt t="247934" x="5835650" y="1282700"/>
          <p14:tracePt t="247951" x="5848350" y="1295400"/>
          <p14:tracePt t="247968" x="5880100" y="1333500"/>
          <p14:tracePt t="247985" x="5930900" y="1377950"/>
          <p14:tracePt t="248001" x="6026150" y="1441450"/>
          <p14:tracePt t="248018" x="6134100" y="1498600"/>
          <p14:tracePt t="248035" x="6235700" y="1549400"/>
          <p14:tracePt t="248051" x="6343650" y="1581150"/>
          <p14:tracePt t="248068" x="6426200" y="1593850"/>
          <p14:tracePt t="248086" x="6464300" y="1593850"/>
          <p14:tracePt t="248102" x="6477000" y="1587500"/>
          <p14:tracePt t="248118" x="6502400" y="1574800"/>
          <p14:tracePt t="248135" x="6527800" y="1555750"/>
          <p14:tracePt t="248151" x="6553200" y="1530350"/>
          <p14:tracePt t="248168" x="6591300" y="1498600"/>
          <p14:tracePt t="248185" x="6667500" y="1422400"/>
          <p14:tracePt t="248202" x="6750050" y="1339850"/>
          <p14:tracePt t="248218" x="6826250" y="1289050"/>
          <p14:tracePt t="248235" x="6889750" y="1225550"/>
          <p14:tracePt t="248252" x="6934200" y="1162050"/>
          <p14:tracePt t="248268" x="6953250" y="1092200"/>
          <p14:tracePt t="248285" x="6959600" y="1041400"/>
          <p14:tracePt t="248303" x="6959600" y="1003300"/>
          <p14:tracePt t="248319" x="6959600" y="977900"/>
          <p14:tracePt t="248335" x="6959600" y="958850"/>
          <p14:tracePt t="248352" x="6940550" y="933450"/>
          <p14:tracePt t="248369" x="6927850" y="908050"/>
          <p14:tracePt t="248385" x="6902450" y="876300"/>
          <p14:tracePt t="248402" x="6864350" y="844550"/>
          <p14:tracePt t="248418" x="6756400" y="812800"/>
          <p14:tracePt t="248436" x="6654800" y="787400"/>
          <p14:tracePt t="248452" x="6540500" y="768350"/>
          <p14:tracePt t="248469" x="6407150" y="755650"/>
          <p14:tracePt t="248485" x="6267450" y="742950"/>
          <p14:tracePt t="248502" x="6159500" y="736600"/>
          <p14:tracePt t="248519" x="6096000" y="742950"/>
          <p14:tracePt t="248536" x="6076950" y="755650"/>
          <p14:tracePt t="248552" x="6057900" y="768350"/>
          <p14:tracePt t="248569" x="6032500" y="793750"/>
          <p14:tracePt t="248586" x="6007100" y="812800"/>
          <p14:tracePt t="248602" x="5988050" y="825500"/>
          <p14:tracePt t="248619" x="5969000" y="857250"/>
          <p14:tracePt t="248636" x="5930900" y="908050"/>
          <p14:tracePt t="248652" x="5924550" y="939800"/>
          <p14:tracePt t="248669" x="5905500" y="977900"/>
          <p14:tracePt t="248686" x="5899150" y="1003300"/>
          <p14:tracePt t="248703" x="5892800" y="1035050"/>
          <p14:tracePt t="248719" x="5892800" y="1079500"/>
          <p14:tracePt t="248736" x="5892800" y="1130300"/>
          <p14:tracePt t="248752" x="5892800" y="1231900"/>
          <p14:tracePt t="248770" x="5911850" y="1295400"/>
          <p14:tracePt t="248786" x="5924550" y="1346200"/>
          <p14:tracePt t="248803" x="5943600" y="1384300"/>
          <p14:tracePt t="248819" x="5962650" y="1416050"/>
          <p14:tracePt t="248836" x="5975350" y="1422400"/>
          <p14:tracePt t="248836" x="5981700" y="1428750"/>
          <p14:tracePt t="248853" x="5988050" y="1435100"/>
          <p14:tracePt t="248893" x="5994400" y="1441450"/>
          <p14:tracePt t="248905" x="6007100" y="1447800"/>
          <p14:tracePt t="248919" x="6013450" y="1447800"/>
          <p14:tracePt t="248920" x="6019800" y="1447800"/>
          <p14:tracePt t="248936" x="6032500" y="1447800"/>
          <p14:tracePt t="248953" x="6051550" y="1447800"/>
          <p14:tracePt t="248969" x="6134100" y="1447800"/>
          <p14:tracePt t="248986" x="6235700" y="1447800"/>
          <p14:tracePt t="249003" x="6356350" y="1422400"/>
          <p14:tracePt t="249019" x="6477000" y="1365250"/>
          <p14:tracePt t="249036" x="6540500" y="1320800"/>
          <p14:tracePt t="249053" x="6616700" y="1276350"/>
          <p14:tracePt t="249070" x="6654800" y="1250950"/>
          <p14:tracePt t="249086" x="6692900" y="1231900"/>
          <p14:tracePt t="249103" x="6731000" y="1200150"/>
          <p14:tracePt t="249120" x="6743700" y="1187450"/>
          <p14:tracePt t="249136" x="6769100" y="1168400"/>
          <p14:tracePt t="249153" x="6781800" y="1162050"/>
          <p14:tracePt t="249170" x="6781800" y="1149350"/>
          <p14:tracePt t="249187" x="6781800" y="1143000"/>
          <p14:tracePt t="249203" x="6781800" y="1136650"/>
          <p14:tracePt t="249220" x="6781800" y="1130300"/>
          <p14:tracePt t="249236" x="6781800" y="1123950"/>
          <p14:tracePt t="249254" x="6781800" y="1111250"/>
          <p14:tracePt t="249270" x="6781800" y="1098550"/>
          <p14:tracePt t="249287" x="6769100" y="1092200"/>
          <p14:tracePt t="249303" x="6750050" y="1092200"/>
          <p14:tracePt t="249320" x="6692900" y="1079500"/>
          <p14:tracePt t="249337" x="6591300" y="1066800"/>
          <p14:tracePt t="249354" x="6489700" y="1054100"/>
          <p14:tracePt t="249370" x="6381750" y="1047750"/>
          <p14:tracePt t="249387" x="6311900" y="1041400"/>
          <p14:tracePt t="249404" x="6273800" y="1041400"/>
          <p14:tracePt t="249420" x="6248400" y="1047750"/>
          <p14:tracePt t="249437" x="6223000" y="1054100"/>
          <p14:tracePt t="249454" x="6210300" y="1060450"/>
          <p14:tracePt t="249470" x="6191250" y="1066800"/>
          <p14:tracePt t="249487" x="6172200" y="1079500"/>
          <p14:tracePt t="249504" x="6134100" y="1098550"/>
          <p14:tracePt t="249521" x="6096000" y="1111250"/>
          <p14:tracePt t="249537" x="6070600" y="1130300"/>
          <p14:tracePt t="249554" x="6064250" y="1136650"/>
          <p14:tracePt t="249570" x="6057900" y="1143000"/>
          <p14:tracePt t="249587" x="6032500" y="1168400"/>
          <p14:tracePt t="249604" x="6013450" y="1187450"/>
          <p14:tracePt t="249621" x="6000750" y="1225550"/>
          <p14:tracePt t="249637" x="5994400" y="1244600"/>
          <p14:tracePt t="249654" x="5994400" y="1282700"/>
          <p14:tracePt t="249671" x="5994400" y="1308100"/>
          <p14:tracePt t="249687" x="5994400" y="1320800"/>
          <p14:tracePt t="249704" x="5994400" y="1327150"/>
          <p14:tracePt t="249721" x="6000750" y="1339850"/>
          <p14:tracePt t="249737" x="6013450" y="1352550"/>
          <p14:tracePt t="249754" x="6038850" y="1377950"/>
          <p14:tracePt t="249771" x="6083300" y="1397000"/>
          <p14:tracePt t="249788" x="6108700" y="1397000"/>
          <p14:tracePt t="249804" x="6134100" y="1397000"/>
          <p14:tracePt t="249821" x="6178550" y="1397000"/>
          <p14:tracePt t="249837" x="6223000" y="1397000"/>
          <p14:tracePt t="249854" x="6286500" y="1409700"/>
          <p14:tracePt t="249871" x="6407150" y="1416050"/>
          <p14:tracePt t="249888" x="6445250" y="1409700"/>
          <p14:tracePt t="249905" x="6470650" y="1397000"/>
          <p14:tracePt t="249921" x="6477000" y="1365250"/>
          <p14:tracePt t="249938" x="6496050" y="1333500"/>
          <p14:tracePt t="249955" x="6521450" y="1308100"/>
          <p14:tracePt t="249971" x="6534150" y="1282700"/>
          <p14:tracePt t="249988" x="6540500" y="1250950"/>
          <p14:tracePt t="250004" x="6546850" y="1231900"/>
          <p14:tracePt t="250022" x="6546850" y="1206500"/>
          <p14:tracePt t="250038" x="6546850" y="1187450"/>
          <p14:tracePt t="250055" x="6546850" y="1168400"/>
          <p14:tracePt t="250071" x="6540500" y="1136650"/>
          <p14:tracePt t="250088" x="6508750" y="1111250"/>
          <p14:tracePt t="250104" x="6445250" y="1073150"/>
          <p14:tracePt t="250122" x="6381750" y="1041400"/>
          <p14:tracePt t="250138" x="6267450" y="1016000"/>
          <p14:tracePt t="250155" x="6191250" y="1003300"/>
          <p14:tracePt t="250171" x="6102350" y="996950"/>
          <p14:tracePt t="250188" x="6057900" y="996950"/>
          <p14:tracePt t="250205" x="6026150" y="1003300"/>
          <p14:tracePt t="250222" x="6000750" y="1009650"/>
          <p14:tracePt t="250238" x="5969000" y="1041400"/>
          <p14:tracePt t="250255" x="5911850" y="1066800"/>
          <p14:tracePt t="250272" x="5892800" y="1085850"/>
          <p14:tracePt t="250288" x="5867400" y="1111250"/>
          <p14:tracePt t="250305" x="5848350" y="1130300"/>
          <p14:tracePt t="250322" x="5848350" y="1155700"/>
          <p14:tracePt t="250339" x="5842000" y="1206500"/>
          <p14:tracePt t="250355" x="5842000" y="1219200"/>
          <p14:tracePt t="250372" x="5842000" y="1231900"/>
          <p14:tracePt t="250389" x="5854700" y="1244600"/>
          <p14:tracePt t="250405" x="5867400" y="1257300"/>
          <p14:tracePt t="250422" x="5873750" y="1257300"/>
          <p14:tracePt t="250493" x="5892800" y="1263650"/>
          <p14:tracePt t="250502" x="5905500" y="1263650"/>
          <p14:tracePt t="250509" x="5943600" y="1270000"/>
          <p14:tracePt t="250510" x="5975350" y="1270000"/>
          <p14:tracePt t="250522" x="6076950" y="1282700"/>
          <p14:tracePt t="250539" x="6311900" y="1295400"/>
          <p14:tracePt t="250556" x="6477000" y="1295400"/>
          <p14:tracePt t="250572" x="6629400" y="1308100"/>
          <p14:tracePt t="250589" x="6762750" y="1308100"/>
          <p14:tracePt t="250606" x="6934200" y="1314450"/>
          <p14:tracePt t="250622" x="7118350" y="1314450"/>
          <p14:tracePt t="250639" x="7334250" y="1314450"/>
          <p14:tracePt t="250656" x="7505700" y="1314450"/>
          <p14:tracePt t="250672" x="7620000" y="1308100"/>
          <p14:tracePt t="250690" x="7658100" y="1308100"/>
          <p14:tracePt t="250705" x="7664450" y="1308100"/>
          <p14:tracePt t="250722" x="7689850" y="1308100"/>
          <p14:tracePt t="250739" x="7747000" y="1308100"/>
          <p14:tracePt t="250756" x="7823200" y="1314450"/>
          <p14:tracePt t="250772" x="7918450" y="1320800"/>
          <p14:tracePt t="250789" x="7950200" y="1327150"/>
          <p14:tracePt t="250806" x="7988300" y="1327150"/>
          <p14:tracePt t="250822" x="8039100" y="1358900"/>
          <p14:tracePt t="250839" x="8102600" y="1384300"/>
          <p14:tracePt t="250856" x="8153400" y="1390650"/>
          <p14:tracePt t="250970" x="8153400" y="1397000"/>
          <p14:tracePt t="250970" x="8166100" y="1397000"/>
          <p14:tracePt t="250991" x="8172450" y="1397000"/>
          <p14:tracePt t="250999" x="8178800" y="1397000"/>
          <p14:tracePt t="251094" x="8191500" y="1397000"/>
          <p14:tracePt t="251115" x="8191500" y="1390650"/>
          <p14:tracePt t="251264" x="8197850" y="1390650"/>
          <p14:tracePt t="251271" x="8210550" y="1377950"/>
          <p14:tracePt t="251279" x="8216900" y="1377950"/>
          <p14:tracePt t="251287" x="8235950" y="1371600"/>
          <p14:tracePt t="251292" x="8261350" y="1358900"/>
          <p14:tracePt t="251307" x="8274050" y="1352550"/>
          <p14:tracePt t="251323" x="8286750" y="1352550"/>
          <p14:tracePt t="251357" x="8293100" y="1352550"/>
          <p14:tracePt t="251373" x="8299450" y="1346200"/>
          <p14:tracePt t="251955" x="8305800" y="1346200"/>
          <p14:tracePt t="251971" x="8312150" y="1346200"/>
          <p14:tracePt t="251993" x="8318500" y="1339850"/>
          <p14:tracePt t="252017" x="8324850" y="1339850"/>
          <p14:tracePt t="252034" x="8331200" y="1339850"/>
          <p14:tracePt t="252049" x="8337550" y="1339850"/>
          <p14:tracePt t="252065" x="8343900" y="1339850"/>
          <p14:tracePt t="252079" x="8350250" y="1339850"/>
          <p14:tracePt t="252111" x="8356600" y="1339850"/>
          <p14:tracePt t="252119" x="8362950" y="1339850"/>
          <p14:tracePt t="252125" x="8369300" y="1339850"/>
          <p14:tracePt t="252134" x="8382000" y="1339850"/>
          <p14:tracePt t="252141" x="8388350" y="1339850"/>
          <p14:tracePt t="252158" x="8401050" y="1339850"/>
          <p14:tracePt t="252175" x="8407400" y="1339850"/>
          <p14:tracePt t="252191" x="8413750" y="1333500"/>
          <p14:tracePt t="252208" x="8420100" y="1333500"/>
          <p14:tracePt t="252225" x="8426450" y="1333500"/>
          <p14:tracePt t="252241" x="8439150" y="1333500"/>
          <p14:tracePt t="252258" x="8451850" y="1333500"/>
          <p14:tracePt t="252275" x="8458200" y="1333500"/>
          <p14:tracePt t="252291" x="8464550" y="1333500"/>
          <p14:tracePt t="252308" x="8509000" y="1333500"/>
          <p14:tracePt t="252325" x="8604250" y="1358900"/>
          <p14:tracePt t="252342" x="8724900" y="1371600"/>
          <p14:tracePt t="252359" x="8877300" y="1397000"/>
          <p14:tracePt t="252375" x="9017000" y="1422400"/>
          <p14:tracePt t="252392" x="9023350" y="1428750"/>
          <p14:tracePt t="252655" x="9023350" y="1435100"/>
          <p14:tracePt t="252679" x="9017000" y="1435100"/>
          <p14:tracePt t="252685" x="9017000" y="1441450"/>
          <p14:tracePt t="252787" x="9010650" y="1441450"/>
          <p14:tracePt t="252793" x="9004300" y="1441450"/>
          <p14:tracePt t="252801" x="8997950" y="1441450"/>
          <p14:tracePt t="252809" x="8991600" y="1441450"/>
          <p14:tracePt t="252826" x="8985250" y="1441450"/>
          <p14:tracePt t="252842" x="8972550" y="1441450"/>
          <p14:tracePt t="252911" x="8966200" y="1435100"/>
          <p14:tracePt t="252927" x="8959850" y="1435100"/>
          <p14:tracePt t="252943" x="8953500" y="1435100"/>
          <p14:tracePt t="253013" x="0" y="0"/>
        </p14:tracePtLst>
        <p14:tracePtLst>
          <p14:tracePt t="265664" x="3505200" y="3892550"/>
          <p14:tracePt t="265683" x="3492500" y="3892550"/>
          <p14:tracePt t="265691" x="3473450" y="3892550"/>
          <p14:tracePt t="265699" x="3397250" y="3917950"/>
          <p14:tracePt t="265715" x="3302000" y="3943350"/>
          <p14:tracePt t="265723" x="3130550" y="4006850"/>
          <p14:tracePt t="265731" x="2927350" y="4089400"/>
          <p14:tracePt t="265753" x="2787650" y="4165600"/>
          <p14:tracePt t="265769" x="2686050" y="4203700"/>
          <p14:tracePt t="265785" x="2622550" y="4229100"/>
          <p14:tracePt t="265799" x="2565400" y="4241800"/>
          <p14:tracePt t="265815" x="2425700" y="4260850"/>
          <p14:tracePt t="265848" x="2286000" y="4311650"/>
          <p14:tracePt t="265865" x="2127250" y="4413250"/>
          <p14:tracePt t="265869" x="1955800" y="4552950"/>
          <p14:tracePt t="265881" x="1778000" y="4679950"/>
          <p14:tracePt t="265901" x="1651000" y="4781550"/>
          <p14:tracePt t="265917" x="1543050" y="4857750"/>
          <p14:tracePt t="265939" x="1517650" y="4883150"/>
          <p14:tracePt t="265955" x="1485900" y="4921250"/>
          <p14:tracePt t="265971" x="1416050" y="4959350"/>
          <p14:tracePt t="265985" x="1358900" y="5022850"/>
          <p14:tracePt t="266001" x="1263650" y="5067300"/>
          <p14:tracePt t="266017" x="1206500" y="5111750"/>
          <p14:tracePt t="266033" x="1111250" y="5149850"/>
          <p14:tracePt t="266049" x="984250" y="5245100"/>
          <p14:tracePt t="266082" x="901700" y="5327650"/>
          <p14:tracePt t="266098" x="812800" y="5429250"/>
          <p14:tracePt t="266115" x="711200" y="5588000"/>
          <p14:tracePt t="266117" x="565150" y="5746750"/>
          <p14:tracePt t="266133" x="469900" y="5892800"/>
          <p14:tracePt t="266149" x="323850" y="6203950"/>
          <p14:tracePt t="266167" x="273050" y="6350000"/>
          <p14:tracePt t="266182" x="266700" y="6407150"/>
          <p14:tracePt t="266199" x="266700" y="6432550"/>
          <p14:tracePt t="266215" x="266700" y="6451600"/>
          <p14:tracePt t="266232" x="266700" y="6457950"/>
          <p14:tracePt t="266249" x="273050" y="6477000"/>
          <p14:tracePt t="266266" x="285750" y="6477000"/>
          <p14:tracePt t="266282" x="298450" y="6483350"/>
          <p14:tracePt t="266299" x="311150" y="6483350"/>
          <p14:tracePt t="266316" x="323850" y="6483350"/>
          <p14:tracePt t="266332" x="336550" y="6477000"/>
          <p14:tracePt t="266349" x="361950" y="6477000"/>
          <p14:tracePt t="266365" x="406400" y="6477000"/>
          <p14:tracePt t="266382" x="520700" y="6483350"/>
          <p14:tracePt t="266400" x="641350" y="6483350"/>
          <p14:tracePt t="266416" x="730250" y="6496050"/>
          <p14:tracePt t="266432" x="819150" y="6496050"/>
          <p14:tracePt t="266449" x="927100" y="6496050"/>
          <p14:tracePt t="266466" x="1003300" y="6496050"/>
          <p14:tracePt t="266482" x="1143000" y="6496050"/>
          <p14:tracePt t="266482" x="1231900" y="6502400"/>
          <p14:tracePt t="266499" x="1352550" y="6508750"/>
          <p14:tracePt t="266516" x="1460500" y="6515100"/>
          <p14:tracePt t="266532" x="1511300" y="6515100"/>
          <p14:tracePt t="266549" x="1568450" y="6521450"/>
          <p14:tracePt t="266566" x="1644650" y="6534150"/>
          <p14:tracePt t="266583" x="1752600" y="6527800"/>
          <p14:tracePt t="266599" x="1930400" y="6515100"/>
          <p14:tracePt t="266616" x="2038350" y="6515100"/>
          <p14:tracePt t="266633" x="2171700" y="6515100"/>
          <p14:tracePt t="266650" x="2324100" y="6534150"/>
          <p14:tracePt t="266666" x="2520950" y="6534150"/>
          <p14:tracePt t="266683" x="2717800" y="6521450"/>
          <p14:tracePt t="266699" x="2882900" y="6502400"/>
          <p14:tracePt t="266716" x="3048000" y="6477000"/>
          <p14:tracePt t="266733" x="3263900" y="6451600"/>
          <p14:tracePt t="266750" x="3429000" y="6413500"/>
          <p14:tracePt t="266766" x="3562350" y="6350000"/>
          <p14:tracePt t="266783" x="3625850" y="6311900"/>
          <p14:tracePt t="266800" x="3683000" y="6261100"/>
          <p14:tracePt t="266816" x="3721100" y="6216650"/>
          <p14:tracePt t="266816" x="3733800" y="6184900"/>
          <p14:tracePt t="266833" x="3771900" y="6153150"/>
          <p14:tracePt t="266850" x="3797300" y="6134100"/>
          <p14:tracePt t="266866" x="3829050" y="6089650"/>
          <p14:tracePt t="266883" x="3854450" y="6013450"/>
          <p14:tracePt t="266900" x="3873500" y="5905500"/>
          <p14:tracePt t="266917" x="3873500" y="5784850"/>
          <p14:tracePt t="266933" x="3898900" y="5676900"/>
          <p14:tracePt t="266950" x="3930650" y="5549900"/>
          <p14:tracePt t="266967" x="3930650" y="5486400"/>
          <p14:tracePt t="266983" x="3937000" y="5435600"/>
          <p14:tracePt t="267000" x="3937000" y="5365750"/>
          <p14:tracePt t="267017" x="3930650" y="5340350"/>
          <p14:tracePt t="267033" x="3924300" y="5308600"/>
          <p14:tracePt t="267050" x="3917950" y="5295900"/>
          <p14:tracePt t="267067" x="3911600" y="5257800"/>
          <p14:tracePt t="267083" x="3879850" y="5213350"/>
          <p14:tracePt t="267100" x="3829050" y="5162550"/>
          <p14:tracePt t="267117" x="3759200" y="5118100"/>
          <p14:tracePt t="267134" x="3695700" y="5092700"/>
          <p14:tracePt t="267150" x="3651250" y="5080000"/>
          <p14:tracePt t="267167" x="3486150" y="5080000"/>
          <p14:tracePt t="267184" x="3346450" y="5099050"/>
          <p14:tracePt t="267200" x="3238500" y="5099050"/>
          <p14:tracePt t="267217" x="3092450" y="5105400"/>
          <p14:tracePt t="267234" x="2959100" y="5111750"/>
          <p14:tracePt t="267251" x="2832100" y="5130800"/>
          <p14:tracePt t="267267" x="2698750" y="5156200"/>
          <p14:tracePt t="267284" x="2451100" y="5187950"/>
          <p14:tracePt t="267301" x="2292350" y="5200650"/>
          <p14:tracePt t="267317" x="2184400" y="5200650"/>
          <p14:tracePt t="267335" x="2101850" y="5200650"/>
          <p14:tracePt t="267351" x="2051050" y="5200650"/>
          <p14:tracePt t="267368" x="1993900" y="5213350"/>
          <p14:tracePt t="267384" x="1943100" y="5219700"/>
          <p14:tracePt t="267401" x="1860550" y="5232400"/>
          <p14:tracePt t="267417" x="1816100" y="5238750"/>
          <p14:tracePt t="267434" x="1771650" y="5238750"/>
          <p14:tracePt t="267451" x="1758950" y="5245100"/>
          <p14:tracePt t="267467" x="1739900" y="5257800"/>
          <p14:tracePt t="267484" x="1720850" y="5276850"/>
          <p14:tracePt t="267501" x="1689100" y="5308600"/>
          <p14:tracePt t="267518" x="1670050" y="5340350"/>
          <p14:tracePt t="267534" x="1651000" y="5372100"/>
          <p14:tracePt t="267551" x="1638300" y="5454650"/>
          <p14:tracePt t="267568" x="1631950" y="5556250"/>
          <p14:tracePt t="267585" x="1619250" y="5645150"/>
          <p14:tracePt t="267601" x="1625600" y="5746750"/>
          <p14:tracePt t="267618" x="1631950" y="5797550"/>
          <p14:tracePt t="267635" x="1631950" y="5810250"/>
          <p14:tracePt t="267651" x="1638300" y="5835650"/>
          <p14:tracePt t="267668" x="1657350" y="5854700"/>
          <p14:tracePt t="267684" x="1676400" y="5880100"/>
          <p14:tracePt t="267701" x="1689100" y="5899150"/>
          <p14:tracePt t="267718" x="1695450" y="5905500"/>
          <p14:tracePt t="267734" x="1695450" y="5911850"/>
          <p14:tracePt t="267751" x="1701800" y="5911850"/>
          <p14:tracePt t="267768" x="1733550" y="5918200"/>
          <p14:tracePt t="267785" x="1790700" y="5943600"/>
          <p14:tracePt t="267801" x="1905000" y="5981700"/>
          <p14:tracePt t="267819" x="2063750" y="6013450"/>
          <p14:tracePt t="267835" x="2266950" y="6057900"/>
          <p14:tracePt t="267852" x="2419350" y="6064250"/>
          <p14:tracePt t="267868" x="2559050" y="6083300"/>
          <p14:tracePt t="267885" x="2736850" y="6102350"/>
          <p14:tracePt t="267902" x="2940050" y="6102350"/>
          <p14:tracePt t="267918" x="3143250" y="6102350"/>
          <p14:tracePt t="267935" x="3321050" y="6096000"/>
          <p14:tracePt t="267951" x="3441700" y="6083300"/>
          <p14:tracePt t="267968" x="3517900" y="6070600"/>
          <p14:tracePt t="267985" x="3568700" y="6064250"/>
          <p14:tracePt t="268002" x="3606800" y="6057900"/>
          <p14:tracePt t="268019" x="3632200" y="6051550"/>
          <p14:tracePt t="268035" x="3663950" y="6032500"/>
          <p14:tracePt t="268035" x="3676650" y="6019800"/>
          <p14:tracePt t="268053" x="3683000" y="6019800"/>
          <p14:tracePt t="268068" x="3727450" y="6000750"/>
          <p14:tracePt t="268085" x="3778250" y="5981700"/>
          <p14:tracePt t="268102" x="3835400" y="5943600"/>
          <p14:tracePt t="268118" x="3892550" y="5899150"/>
          <p14:tracePt t="268135" x="3949700" y="5829300"/>
          <p14:tracePt t="268152" x="3968750" y="5765800"/>
          <p14:tracePt t="268169" x="3981450" y="5721350"/>
          <p14:tracePt t="268185" x="3981450" y="5702300"/>
          <p14:tracePt t="268202" x="3981450" y="5683250"/>
          <p14:tracePt t="268219" x="3968750" y="5645150"/>
          <p14:tracePt t="268235" x="3937000" y="5613400"/>
          <p14:tracePt t="268252" x="3886200" y="5588000"/>
          <p14:tracePt t="268269" x="3771900" y="5549900"/>
          <p14:tracePt t="268286" x="3568700" y="5505450"/>
          <p14:tracePt t="268302" x="3016250" y="5448300"/>
          <p14:tracePt t="268319" x="2679700" y="5448300"/>
          <p14:tracePt t="268335" x="2438400" y="5448300"/>
          <p14:tracePt t="268352" x="2266950" y="5448300"/>
          <p14:tracePt t="268369" x="2165350" y="5448300"/>
          <p14:tracePt t="268386" x="2146300" y="5448300"/>
          <p14:tracePt t="269289" x="2152650" y="5448300"/>
          <p14:tracePt t="26928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Shells</a:t>
            </a:r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153400" cy="5715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Odd-A Nuclei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dirty="0" smtClean="0"/>
              <a:t>In odd A nucleus of </a:t>
            </a:r>
            <a:r>
              <a:rPr lang="en-US" sz="2000" dirty="0"/>
              <a:t>all but one of </a:t>
            </a:r>
            <a:r>
              <a:rPr lang="en-US" sz="2000" dirty="0" smtClean="0"/>
              <a:t>nucleons </a:t>
            </a:r>
            <a:r>
              <a:rPr lang="en-US" sz="2000" dirty="0"/>
              <a:t>considered to have their angular momenta paired </a:t>
            </a:r>
            <a:r>
              <a:rPr lang="en-US" sz="2000" dirty="0" smtClean="0"/>
              <a:t>off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2000" dirty="0" smtClean="0"/>
              <a:t>forming </a:t>
            </a:r>
            <a:r>
              <a:rPr lang="en-US" sz="2000" dirty="0"/>
              <a:t>even-even core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2000" dirty="0"/>
              <a:t>single odd nucleon moves essentially independently in this core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2000" dirty="0"/>
              <a:t>net angular momentum of entire nucleus determined by quantum state of single odd </a:t>
            </a:r>
            <a:r>
              <a:rPr lang="en-US" sz="2000" dirty="0" smtClean="0"/>
              <a:t>nucleon</a:t>
            </a:r>
          </a:p>
          <a:p>
            <a:pPr marL="1485900" lvl="3">
              <a:lnSpc>
                <a:spcPct val="80000"/>
              </a:lnSpc>
            </a:pPr>
            <a:r>
              <a:rPr lang="en-US" sz="2000" dirty="0" smtClean="0"/>
              <a:t>Spin of spin of state, parity based on orbital angular momentum</a:t>
            </a:r>
          </a:p>
          <a:p>
            <a:pPr marL="2133600" lvl="4">
              <a:lnSpc>
                <a:spcPct val="80000"/>
              </a:lnSpc>
            </a:pPr>
            <a:r>
              <a:rPr lang="en-US" sz="2000" dirty="0" smtClean="0"/>
              <a:t>Even (s, d, g, </a:t>
            </a:r>
            <a:r>
              <a:rPr lang="en-US" sz="2000" dirty="0" err="1" smtClean="0"/>
              <a:t>i</a:t>
            </a:r>
            <a:r>
              <a:rPr lang="en-US" sz="2000" dirty="0" smtClean="0"/>
              <a:t>,….)</a:t>
            </a:r>
          </a:p>
          <a:p>
            <a:pPr marL="2133600" lvl="4">
              <a:lnSpc>
                <a:spcPct val="80000"/>
              </a:lnSpc>
            </a:pPr>
            <a:r>
              <a:rPr lang="en-US" sz="2000" dirty="0" smtClean="0"/>
              <a:t>Odd (p, f, h,….)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Configuration Interaction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dirty="0" smtClean="0"/>
              <a:t>For nuclides with unpaired nucleons number half way between magic numbers nuclei single-particle model is oversimplification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sz="2000" dirty="0" smtClean="0"/>
              <a:t>Contribution from other nucleons in potential well, limitation of model</a:t>
            </a:r>
          </a:p>
          <a:p>
            <a:pPr marL="120650" indent="-285750">
              <a:lnSpc>
                <a:spcPct val="80000"/>
              </a:lnSpc>
            </a:pPr>
            <a:r>
              <a:rPr lang="en-US" sz="2000" dirty="0" smtClean="0"/>
              <a:t>Odd-Odd </a:t>
            </a:r>
            <a:r>
              <a:rPr lang="en-US" sz="2000" dirty="0"/>
              <a:t>Nuclei</a:t>
            </a:r>
          </a:p>
          <a:p>
            <a:pPr lvl="1"/>
            <a:r>
              <a:rPr lang="en-US" sz="2000" dirty="0" smtClean="0"/>
              <a:t>one odd proton and one odd neutron each producing effect on nuclear moments</a:t>
            </a:r>
          </a:p>
          <a:p>
            <a:pPr lvl="1"/>
            <a:r>
              <a:rPr lang="en-US" sz="2000" dirty="0" smtClean="0"/>
              <a:t>No universal rule can be given to predict resultant ground state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Level Order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dirty="0"/>
              <a:t>applied independently to neutrons and protons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dirty="0"/>
              <a:t>proton levels increasingly higher than neutron levels as Z increases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000" dirty="0"/>
              <a:t>Coulomb repulsion effect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dirty="0"/>
              <a:t>order given within each shell essentially schematic and may not represent exact order of filling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Ground States of Nuclei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dirty="0"/>
              <a:t>filled shells spherically symmetric and have no spin or orbital angular momentum and no magnetic moment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dirty="0"/>
              <a:t>ground states of all even-even nuclei have zero spin and even parity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000" dirty="0"/>
              <a:t>increased binding energy of </a:t>
            </a:r>
            <a:r>
              <a:rPr lang="en-US" sz="2000" dirty="0" smtClean="0"/>
              <a:t>nucleons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1"/>
    </mc:Choice>
    <mc:Fallback xmlns="">
      <p:transition spd="slow" advTm="7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51" x="3225800" y="3994150"/>
          <p14:tracePt t="22458" x="3251200" y="3987800"/>
          <p14:tracePt t="22471" x="3295650" y="3956050"/>
          <p14:tracePt t="22472" x="3378200" y="3930650"/>
          <p14:tracePt t="22480" x="3594100" y="3822700"/>
          <p14:tracePt t="22496" x="3848100" y="3676650"/>
          <p14:tracePt t="22520" x="3949700" y="3619500"/>
          <p14:tracePt t="22537" x="4032250" y="3581400"/>
          <p14:tracePt t="22550" x="4152900" y="3556000"/>
          <p14:tracePt t="22566" x="4273550" y="3549650"/>
          <p14:tracePt t="22582" x="4406900" y="3530600"/>
          <p14:tracePt t="22598" x="4667250" y="3448050"/>
          <p14:tracePt t="22620" x="4864100" y="3384550"/>
          <p14:tracePt t="22629" x="5022850" y="3327400"/>
          <p14:tracePt t="22652" x="5181600" y="3244850"/>
          <p14:tracePt t="22666" x="5283200" y="3143250"/>
          <p14:tracePt t="22682" x="5353050" y="2997200"/>
          <p14:tracePt t="22698" x="5416550" y="2825750"/>
          <p14:tracePt t="22713" x="5429250" y="2673350"/>
          <p14:tracePt t="22730" x="5410200" y="2444750"/>
          <p14:tracePt t="22752" x="5378450" y="2292350"/>
          <p14:tracePt t="22768" x="5314950" y="2133600"/>
          <p14:tracePt t="22784" x="5245100" y="1974850"/>
          <p14:tracePt t="22800" x="5156200" y="1809750"/>
          <p14:tracePt t="22816" x="5048250" y="1663700"/>
          <p14:tracePt t="22830" x="4864100" y="1447800"/>
          <p14:tracePt t="22847" x="4768850" y="1358900"/>
          <p14:tracePt t="22863" x="4641850" y="1276350"/>
          <p14:tracePt t="22880" x="4451350" y="1225550"/>
          <p14:tracePt t="22897" x="4241800" y="1168400"/>
          <p14:tracePt t="22914" x="3994150" y="1162050"/>
          <p14:tracePt t="22930" x="3568700" y="1149350"/>
          <p14:tracePt t="22947" x="3143250" y="1136650"/>
          <p14:tracePt t="22963" x="2673350" y="1123950"/>
          <p14:tracePt t="22980" x="2387600" y="1085850"/>
          <p14:tracePt t="22997" x="2241550" y="1073150"/>
          <p14:tracePt t="23013" x="2165350" y="1073150"/>
          <p14:tracePt t="23030" x="2120900" y="1073150"/>
          <p14:tracePt t="23047" x="2089150" y="1073150"/>
          <p14:tracePt t="23064" x="2051050" y="1073150"/>
          <p14:tracePt t="23080" x="2012950" y="1079500"/>
          <p14:tracePt t="23097" x="1962150" y="1085850"/>
          <p14:tracePt t="23113" x="1898650" y="1117600"/>
          <p14:tracePt t="23130" x="1847850" y="1149350"/>
          <p14:tracePt t="23148" x="1746250" y="1206500"/>
          <p14:tracePt t="23164" x="1606550" y="1339850"/>
          <p14:tracePt t="23181" x="1517650" y="1428750"/>
          <p14:tracePt t="23197" x="1447800" y="1479550"/>
          <p14:tracePt t="23214" x="1416050" y="1524000"/>
          <p14:tracePt t="23230" x="1397000" y="1562100"/>
          <p14:tracePt t="23247" x="1377950" y="1600200"/>
          <p14:tracePt t="23264" x="1371600" y="1638300"/>
          <p14:tracePt t="23280" x="1365250" y="1701800"/>
          <p14:tracePt t="23298" x="1371600" y="1765300"/>
          <p14:tracePt t="23314" x="1422400" y="1860550"/>
          <p14:tracePt t="23331" x="1498600" y="2000250"/>
          <p14:tracePt t="23347" x="1606550" y="2159000"/>
          <p14:tracePt t="23364" x="1739900" y="2292350"/>
          <p14:tracePt t="23381" x="1930400" y="2406650"/>
          <p14:tracePt t="23397" x="2120900" y="2482850"/>
          <p14:tracePt t="23414" x="2609850" y="2597150"/>
          <p14:tracePt t="23431" x="3092450" y="2647950"/>
          <p14:tracePt t="23448" x="3536950" y="2647950"/>
          <p14:tracePt t="23464" x="3956050" y="2590800"/>
          <p14:tracePt t="23481" x="4324350" y="2508250"/>
          <p14:tracePt t="23497" x="4705350" y="2406650"/>
          <p14:tracePt t="23515" x="4864100" y="2336800"/>
          <p14:tracePt t="23531" x="4933950" y="2266950"/>
          <p14:tracePt t="23548" x="4959350" y="2241550"/>
          <p14:tracePt t="23564" x="4978400" y="2203450"/>
          <p14:tracePt t="23581" x="4991100" y="2171700"/>
          <p14:tracePt t="23598" x="4997450" y="2152650"/>
          <p14:tracePt t="23614" x="5010150" y="2095500"/>
          <p14:tracePt t="23632" x="5010150" y="2038350"/>
          <p14:tracePt t="23648" x="5003800" y="1968500"/>
          <p14:tracePt t="23664" x="4978400" y="1898650"/>
          <p14:tracePt t="23682" x="4914900" y="1828800"/>
          <p14:tracePt t="23698" x="4857750" y="1758950"/>
          <p14:tracePt t="23715" x="4737100" y="1676400"/>
          <p14:tracePt t="23731" x="4597400" y="1612900"/>
          <p14:tracePt t="23731" x="4508500" y="1587500"/>
          <p14:tracePt t="23748" x="4279900" y="1536700"/>
          <p14:tracePt t="23765" x="3898900" y="1479550"/>
          <p14:tracePt t="23781" x="3460750" y="1416050"/>
          <p14:tracePt t="23798" x="3028950" y="1339850"/>
          <p14:tracePt t="23815" x="2724150" y="1314450"/>
          <p14:tracePt t="23831" x="2476500" y="1289050"/>
          <p14:tracePt t="23848" x="2279650" y="1270000"/>
          <p14:tracePt t="23865" x="2146300" y="1263650"/>
          <p14:tracePt t="23881" x="2063750" y="1263650"/>
          <p14:tracePt t="23898" x="2000250" y="1263650"/>
          <p14:tracePt t="23915" x="1962150" y="1270000"/>
          <p14:tracePt t="23932" x="1917700" y="1289050"/>
          <p14:tracePt t="23948" x="1854200" y="1320800"/>
          <p14:tracePt t="23965" x="1809750" y="1333500"/>
          <p14:tracePt t="23982" x="1784350" y="1358900"/>
          <p14:tracePt t="23998" x="1746250" y="1384300"/>
          <p14:tracePt t="24015" x="1727200" y="1422400"/>
          <p14:tracePt t="24032" x="1701800" y="1447800"/>
          <p14:tracePt t="24049" x="1670050" y="1485900"/>
          <p14:tracePt t="24065" x="1663700" y="1511300"/>
          <p14:tracePt t="24065" x="1657350" y="1517650"/>
          <p14:tracePt t="24083" x="1651000" y="1543050"/>
          <p14:tracePt t="24099" x="1644650" y="1574800"/>
          <p14:tracePt t="24115" x="1638300" y="1606550"/>
          <p14:tracePt t="24132" x="1631950" y="1638300"/>
          <p14:tracePt t="24149" x="1625600" y="1676400"/>
          <p14:tracePt t="24165" x="1625600" y="1708150"/>
          <p14:tracePt t="24182" x="1619250" y="1758950"/>
          <p14:tracePt t="24199" x="1619250" y="1771650"/>
          <p14:tracePt t="24215" x="1619250" y="1778000"/>
          <p14:tracePt t="24232" x="1619250" y="1790700"/>
          <p14:tracePt t="24249" x="1619250" y="1797050"/>
          <p14:tracePt t="24265" x="1631950" y="1809750"/>
          <p14:tracePt t="24282" x="1651000" y="1828800"/>
          <p14:tracePt t="24299" x="1701800" y="1873250"/>
          <p14:tracePt t="24316" x="1784350" y="1911350"/>
          <p14:tracePt t="24332" x="1879600" y="1962150"/>
          <p14:tracePt t="24349" x="2025650" y="2000250"/>
          <p14:tracePt t="24365" x="2190750" y="2038350"/>
          <p14:tracePt t="24383" x="2349500" y="2070100"/>
          <p14:tracePt t="24399" x="2489200" y="2095500"/>
          <p14:tracePt t="24416" x="2762250" y="2114550"/>
          <p14:tracePt t="24433" x="2914650" y="2120900"/>
          <p14:tracePt t="24449" x="3067050" y="2114550"/>
          <p14:tracePt t="24466" x="3225800" y="2101850"/>
          <p14:tracePt t="24482" x="3378200" y="2076450"/>
          <p14:tracePt t="24499" x="3498850" y="2044700"/>
          <p14:tracePt t="24516" x="3587750" y="2025650"/>
          <p14:tracePt t="24533" x="3619500" y="2006600"/>
          <p14:tracePt t="24549" x="3625850" y="2000250"/>
          <p14:tracePt t="24566" x="3644900" y="1987550"/>
          <p14:tracePt t="24648" x="3644900" y="1981200"/>
          <p14:tracePt t="24680" x="3644900" y="1974850"/>
          <p14:tracePt t="24696" x="3644900" y="1968500"/>
          <p14:tracePt t="24704" x="3638550" y="1968500"/>
          <p14:tracePt t="24716" x="3632200" y="1962150"/>
          <p14:tracePt t="24718" x="3600450" y="1943100"/>
          <p14:tracePt t="24733" x="3549650" y="1924050"/>
          <p14:tracePt t="24750" x="3365500" y="1866900"/>
          <p14:tracePt t="24767" x="3187700" y="1816100"/>
          <p14:tracePt t="24783" x="3022600" y="1771650"/>
          <p14:tracePt t="24800" x="2857500" y="1714500"/>
          <p14:tracePt t="24816" x="2679700" y="1670050"/>
          <p14:tracePt t="24833" x="2520950" y="1631950"/>
          <p14:tracePt t="24850" x="2381250" y="1574800"/>
          <p14:tracePt t="24867" x="2305050" y="1536700"/>
          <p14:tracePt t="24883" x="2190750" y="1504950"/>
          <p14:tracePt t="24900" x="2127250" y="1473200"/>
          <p14:tracePt t="24917" x="2108200" y="1466850"/>
          <p14:tracePt t="25006" x="2101850" y="1466850"/>
          <p14:tracePt t="25060" x="2101850" y="1454150"/>
          <p14:tracePt t="25068" x="2089150" y="1428750"/>
          <p14:tracePt t="25076" x="2089150" y="1397000"/>
          <p14:tracePt t="25084" x="2070100" y="1333500"/>
          <p14:tracePt t="25100" x="2063750" y="1308100"/>
          <p14:tracePt t="25101" x="2051050" y="1270000"/>
          <p14:tracePt t="25138" x="2051050" y="1263650"/>
          <p14:tracePt t="25186" x="2044700" y="1270000"/>
          <p14:tracePt t="25195" x="2038350" y="1308100"/>
          <p14:tracePt t="25200" x="2025650" y="1384300"/>
          <p14:tracePt t="25217" x="2012950" y="1435100"/>
          <p14:tracePt t="25218" x="2006600" y="1524000"/>
          <p14:tracePt t="25234" x="1993900" y="1625600"/>
          <p14:tracePt t="25251" x="1993900" y="1682750"/>
          <p14:tracePt t="25267" x="1987550" y="1727200"/>
          <p14:tracePt t="25364" x="1987550" y="1720850"/>
          <p14:tracePt t="25372" x="1987550" y="1701800"/>
          <p14:tracePt t="25380" x="1987550" y="1682750"/>
          <p14:tracePt t="25388" x="1993900" y="1651000"/>
          <p14:tracePt t="25400" x="2000250" y="1638300"/>
          <p14:tracePt t="25401" x="2006600" y="1606550"/>
          <p14:tracePt t="25417" x="2012950" y="1587500"/>
          <p14:tracePt t="25822" x="0" y="0"/>
        </p14:tracePtLst>
        <p14:tracePtLst>
          <p14:tracePt t="38405" x="3536950" y="3924300"/>
          <p14:tracePt t="38506" x="3530600" y="3924300"/>
          <p14:tracePt t="38608" x="3530600" y="3905250"/>
          <p14:tracePt t="38614" x="3536950" y="3892550"/>
          <p14:tracePt t="38624" x="3549650" y="3873500"/>
          <p14:tracePt t="38625" x="3587750" y="3835400"/>
          <p14:tracePt t="38640" x="3625850" y="3810000"/>
          <p14:tracePt t="38657" x="3695700" y="3765550"/>
          <p14:tracePt t="38673" x="3835400" y="3676650"/>
          <p14:tracePt t="38690" x="3949700" y="3600450"/>
          <p14:tracePt t="38707" x="4089400" y="3543300"/>
          <p14:tracePt t="38724" x="4248150" y="3486150"/>
          <p14:tracePt t="38740" x="4591050" y="3460750"/>
          <p14:tracePt t="38757" x="4781550" y="3448050"/>
          <p14:tracePt t="38773" x="4851400" y="3448050"/>
          <p14:tracePt t="38790" x="4876800" y="3448050"/>
          <p14:tracePt t="38864" x="4876800" y="3435350"/>
          <p14:tracePt t="38872" x="4838700" y="3409950"/>
          <p14:tracePt t="38880" x="4781550" y="3371850"/>
          <p14:tracePt t="38886" x="4743450" y="3333750"/>
          <p14:tracePt t="38895" x="4572000" y="3225800"/>
          <p14:tracePt t="38907" x="4387850" y="3098800"/>
          <p14:tracePt t="38924" x="4146550" y="2946400"/>
          <p14:tracePt t="38941" x="3981450" y="2813050"/>
          <p14:tracePt t="38957" x="3619500" y="2597150"/>
          <p14:tracePt t="38974" x="3403600" y="2457450"/>
          <p14:tracePt t="38991" x="3187700" y="2330450"/>
          <p14:tracePt t="39007" x="2959100" y="2209800"/>
          <p14:tracePt t="39024" x="2711450" y="2101850"/>
          <p14:tracePt t="39041" x="2520950" y="2038350"/>
          <p14:tracePt t="39058" x="2470150" y="2025650"/>
          <p14:tracePt t="39058" x="2463800" y="2025650"/>
          <p14:tracePt t="39168" x="2463800" y="2032000"/>
          <p14:tracePt t="39174" x="2463800" y="2051050"/>
          <p14:tracePt t="39183" x="2463800" y="2063750"/>
          <p14:tracePt t="39194" x="2463800" y="2101850"/>
          <p14:tracePt t="39207" x="2463800" y="2146300"/>
          <p14:tracePt t="39224" x="2470150" y="2216150"/>
          <p14:tracePt t="39241" x="2520950" y="2324100"/>
          <p14:tracePt t="39258" x="2565400" y="2451100"/>
          <p14:tracePt t="39274" x="2616200" y="2533650"/>
          <p14:tracePt t="39291" x="2660650" y="2590800"/>
          <p14:tracePt t="39308" x="2686050" y="2616200"/>
          <p14:tracePt t="39324" x="2686050" y="2622550"/>
          <p14:tracePt t="39368" x="2686050" y="2628900"/>
          <p14:tracePt t="39384" x="2692400" y="2628900"/>
          <p14:tracePt t="39470" x="2692400" y="2635250"/>
          <p14:tracePt t="39478" x="2711450" y="2654300"/>
          <p14:tracePt t="39486" x="2717800" y="2673350"/>
          <p14:tracePt t="39492" x="2736850" y="2692400"/>
          <p14:tracePt t="39508" x="2768600" y="2711450"/>
          <p14:tracePt t="39525" x="2781300" y="2724150"/>
          <p14:tracePt t="39541" x="2794000" y="2736850"/>
          <p14:tracePt t="39559" x="2806700" y="2762250"/>
          <p14:tracePt t="39575" x="2813050" y="2768600"/>
          <p14:tracePt t="39592" x="2819400" y="2774950"/>
          <p14:tracePt t="39608" x="2825750" y="2774950"/>
          <p14:tracePt t="39625" x="2838450" y="2774950"/>
          <p14:tracePt t="39672" x="2844800" y="2774950"/>
          <p14:tracePt t="39677" x="2851150" y="2774950"/>
          <p14:tracePt t="39692" x="2870200" y="2774950"/>
          <p14:tracePt t="39692" x="2921000" y="2774950"/>
          <p14:tracePt t="39708" x="2978150" y="2774950"/>
          <p14:tracePt t="39725" x="3022600" y="2774950"/>
          <p14:tracePt t="39742" x="3035300" y="2774950"/>
          <p14:tracePt t="39758" x="3048000" y="2774950"/>
          <p14:tracePt t="39775" x="3060700" y="2768600"/>
          <p14:tracePt t="39792" x="3073400" y="2762250"/>
          <p14:tracePt t="39809" x="3086100" y="2749550"/>
          <p14:tracePt t="39825" x="3105150" y="2743200"/>
          <p14:tracePt t="39952" x="3111500" y="2736850"/>
          <p14:tracePt t="39960" x="3111500" y="2730500"/>
          <p14:tracePt t="39969" x="3117850" y="2730500"/>
          <p14:tracePt t="39984" x="3117850" y="2724150"/>
          <p14:tracePt t="39998" x="3124200" y="2717800"/>
          <p14:tracePt t="40006" x="3124200" y="2711450"/>
          <p14:tracePt t="40009" x="3143250" y="2705100"/>
          <p14:tracePt t="40025" x="3162300" y="2686050"/>
          <p14:tracePt t="40043" x="3187700" y="2667000"/>
          <p14:tracePt t="40059" x="3206750" y="2654300"/>
          <p14:tracePt t="40076" x="3238500" y="2641600"/>
          <p14:tracePt t="40093" x="3238500" y="2635250"/>
          <p14:tracePt t="40208" x="3244850" y="2635250"/>
          <p14:tracePt t="40286" x="3251200" y="2635250"/>
          <p14:tracePt t="40294" x="3257550" y="2635250"/>
          <p14:tracePt t="40372" x="3263900" y="2635250"/>
          <p14:tracePt t="40380" x="3270250" y="2647950"/>
          <p14:tracePt t="40388" x="3282950" y="2654300"/>
          <p14:tracePt t="40394" x="3302000" y="2660650"/>
          <p14:tracePt t="40410" x="3333750" y="2686050"/>
          <p14:tracePt t="40427" x="3340100" y="2692400"/>
          <p14:tracePt t="40443" x="3352800" y="2698750"/>
          <p14:tracePt t="40488" x="3359150" y="2705100"/>
          <p14:tracePt t="40512" x="3365500" y="2705100"/>
          <p14:tracePt t="40536" x="3371850" y="2705100"/>
          <p14:tracePt t="40542" x="3378200" y="2705100"/>
          <p14:tracePt t="40566" x="3384550" y="2705100"/>
          <p14:tracePt t="40582" x="3390900" y="2705100"/>
          <p14:tracePt t="40590" x="3397250" y="2705100"/>
          <p14:tracePt t="40596" x="3409950" y="2705100"/>
          <p14:tracePt t="40610" x="3422650" y="2705100"/>
          <p14:tracePt t="40626" x="3429000" y="2705100"/>
          <p14:tracePt t="40643" x="3441700" y="2698750"/>
          <p14:tracePt t="40808" x="3448050" y="2698750"/>
          <p14:tracePt t="40814" x="3473450" y="2698750"/>
          <p14:tracePt t="40822" x="3486150" y="2698750"/>
          <p14:tracePt t="40827" x="3543300" y="2698750"/>
          <p14:tracePt t="40843" x="3600450" y="2698750"/>
          <p14:tracePt t="40860" x="3651250" y="2698750"/>
          <p14:tracePt t="40877" x="3683000" y="2698750"/>
          <p14:tracePt t="40916" x="3683000" y="2692400"/>
          <p14:tracePt t="40946" x="3683000" y="2686050"/>
          <p14:tracePt t="41102" x="3689350" y="2686050"/>
          <p14:tracePt t="41304" x="3702050" y="2686050"/>
          <p14:tracePt t="41312" x="3721100" y="2692400"/>
          <p14:tracePt t="41320" x="3778250" y="2698750"/>
          <p14:tracePt t="41328" x="3937000" y="2762250"/>
          <p14:tracePt t="41345" x="4044950" y="2781300"/>
          <p14:tracePt t="41345" x="4210050" y="2806700"/>
          <p14:tracePt t="41361" x="4362450" y="2838450"/>
          <p14:tracePt t="41378" x="4464050" y="2851150"/>
          <p14:tracePt t="41394" x="4540250" y="2851150"/>
          <p14:tracePt t="41411" x="4597400" y="2851150"/>
          <p14:tracePt t="41411" x="4616450" y="2851150"/>
          <p14:tracePt t="41428" x="4635500" y="2851150"/>
          <p14:tracePt t="41444" x="4654550" y="2844800"/>
          <p14:tracePt t="41461" x="4679950" y="2825750"/>
          <p14:tracePt t="41478" x="4718050" y="2813050"/>
          <p14:tracePt t="41494" x="4737100" y="2794000"/>
          <p14:tracePt t="41512" x="4749800" y="2768600"/>
          <p14:tracePt t="41528" x="4756150" y="2743200"/>
          <p14:tracePt t="41545" x="4756150" y="2705100"/>
          <p14:tracePt t="41561" x="4756150" y="2679700"/>
          <p14:tracePt t="41578" x="4756150" y="2647950"/>
          <p14:tracePt t="41595" x="4743450" y="2616200"/>
          <p14:tracePt t="41612" x="4724400" y="2578100"/>
          <p14:tracePt t="41628" x="4692650" y="2508250"/>
          <p14:tracePt t="41645" x="4660900" y="2444750"/>
          <p14:tracePt t="41662" x="4603750" y="2362200"/>
          <p14:tracePt t="41679" x="4546600" y="2279650"/>
          <p14:tracePt t="41695" x="4495800" y="2222500"/>
          <p14:tracePt t="41712" x="4387850" y="2165350"/>
          <p14:tracePt t="41728" x="4330700" y="2133600"/>
          <p14:tracePt t="41745" x="4140200" y="2070100"/>
          <p14:tracePt t="41763" x="3949700" y="2025650"/>
          <p14:tracePt t="41778" x="3721100" y="1993900"/>
          <p14:tracePt t="41795" x="3467100" y="1974850"/>
          <p14:tracePt t="41812" x="3098800" y="1949450"/>
          <p14:tracePt t="41829" x="2882900" y="1930400"/>
          <p14:tracePt t="41845" x="2717800" y="1930400"/>
          <p14:tracePt t="41862" x="2622550" y="1936750"/>
          <p14:tracePt t="41878" x="2559050" y="1949450"/>
          <p14:tracePt t="41895" x="2463800" y="1968500"/>
          <p14:tracePt t="41912" x="2419350" y="2000250"/>
          <p14:tracePt t="41930" x="2317750" y="2038350"/>
          <p14:tracePt t="41946" x="2209800" y="2082800"/>
          <p14:tracePt t="41963" x="2146300" y="2127250"/>
          <p14:tracePt t="41979" x="2101850" y="2165350"/>
          <p14:tracePt t="41995" x="2057400" y="2216150"/>
          <p14:tracePt t="42012" x="2044700" y="2235200"/>
          <p14:tracePt t="42029" x="2025650" y="2273300"/>
          <p14:tracePt t="42045" x="2012950" y="2298700"/>
          <p14:tracePt t="42062" x="2012950" y="2324100"/>
          <p14:tracePt t="42079" x="2006600" y="2355850"/>
          <p14:tracePt t="42096" x="2006600" y="2432050"/>
          <p14:tracePt t="42112" x="2012950" y="2482850"/>
          <p14:tracePt t="42129" x="2019300" y="2520950"/>
          <p14:tracePt t="42146" x="2032000" y="2552700"/>
          <p14:tracePt t="42162" x="2051050" y="2571750"/>
          <p14:tracePt t="42180" x="2057400" y="2597150"/>
          <p14:tracePt t="42196" x="2082800" y="2609850"/>
          <p14:tracePt t="42213" x="2108200" y="2641600"/>
          <p14:tracePt t="42229" x="2178050" y="2679700"/>
          <p14:tracePt t="42246" x="2273300" y="2730500"/>
          <p14:tracePt t="42262" x="2419350" y="2762250"/>
          <p14:tracePt t="42279" x="2565400" y="2806700"/>
          <p14:tracePt t="42296" x="2717800" y="2838450"/>
          <p14:tracePt t="42313" x="2870200" y="2857500"/>
          <p14:tracePt t="42329" x="3060700" y="2863850"/>
          <p14:tracePt t="42346" x="3213100" y="2870200"/>
          <p14:tracePt t="42363" x="3302000" y="2882900"/>
          <p14:tracePt t="42379" x="3409950" y="2882900"/>
          <p14:tracePt t="42396" x="3549650" y="2882900"/>
          <p14:tracePt t="42413" x="3683000" y="2889250"/>
          <p14:tracePt t="42430" x="3930650" y="2895600"/>
          <p14:tracePt t="42447" x="4076700" y="2908300"/>
          <p14:tracePt t="42463" x="4197350" y="2908300"/>
          <p14:tracePt t="42480" x="4273550" y="2895600"/>
          <p14:tracePt t="42496" x="4356100" y="2876550"/>
          <p14:tracePt t="42513" x="4451350" y="2857500"/>
          <p14:tracePt t="42530" x="4508500" y="2838450"/>
          <p14:tracePt t="42547" x="4559300" y="2825750"/>
          <p14:tracePt t="42563" x="4610100" y="2794000"/>
          <p14:tracePt t="42580" x="4629150" y="2781300"/>
          <p14:tracePt t="42596" x="4635500" y="2762250"/>
          <p14:tracePt t="42613" x="4641850" y="2743200"/>
          <p14:tracePt t="42630" x="4641850" y="2705100"/>
          <p14:tracePt t="42646" x="4641850" y="2686050"/>
          <p14:tracePt t="42663" x="4641850" y="2667000"/>
          <p14:tracePt t="42680" x="4641850" y="2641600"/>
          <p14:tracePt t="42697" x="4641850" y="2616200"/>
          <p14:tracePt t="42713" x="4641850" y="2590800"/>
          <p14:tracePt t="42730" x="4641850" y="2578100"/>
          <p14:tracePt t="42747" x="4635500" y="2565400"/>
          <p14:tracePt t="42764" x="4622800" y="2540000"/>
          <p14:tracePt t="42780" x="4603750" y="2495550"/>
          <p14:tracePt t="42797" x="4603750" y="2463800"/>
          <p14:tracePt t="42813" x="4597400" y="2463800"/>
          <p14:tracePt t="42830" x="4584700" y="2457450"/>
          <p14:tracePt t="42847" x="4572000" y="2444750"/>
          <p14:tracePt t="42863" x="4527550" y="2432050"/>
          <p14:tracePt t="42880" x="4476750" y="2413000"/>
          <p14:tracePt t="42897" x="4413250" y="2400300"/>
          <p14:tracePt t="42897" x="4381500" y="2400300"/>
          <p14:tracePt t="42914" x="4292600" y="2400300"/>
          <p14:tracePt t="42931" x="4203700" y="2400300"/>
          <p14:tracePt t="42947" x="4051300" y="2400300"/>
          <p14:tracePt t="42964" x="3867150" y="2400300"/>
          <p14:tracePt t="42980" x="3689350" y="2432050"/>
          <p14:tracePt t="42997" x="3524250" y="2451100"/>
          <p14:tracePt t="43014" x="3225800" y="2476500"/>
          <p14:tracePt t="43031" x="3048000" y="2495550"/>
          <p14:tracePt t="43047" x="2908300" y="2501900"/>
          <p14:tracePt t="43064" x="2774950" y="2508250"/>
          <p14:tracePt t="43080" x="2692400" y="2533650"/>
          <p14:tracePt t="43097" x="2641600" y="2552700"/>
          <p14:tracePt t="43114" x="2622550" y="2552700"/>
          <p14:tracePt t="43131" x="2616200" y="2565400"/>
          <p14:tracePt t="43147" x="2603500" y="2571750"/>
          <p14:tracePt t="43165" x="2597150" y="2571750"/>
          <p14:tracePt t="43181" x="2597150" y="2584450"/>
          <p14:tracePt t="43197" x="2590800" y="2590800"/>
          <p14:tracePt t="43214" x="2584450" y="2609850"/>
          <p14:tracePt t="43231" x="2584450" y="2628900"/>
          <p14:tracePt t="43247" x="2584450" y="2654300"/>
          <p14:tracePt t="43264" x="2584450" y="2673350"/>
          <p14:tracePt t="43281" x="2584450" y="2692400"/>
          <p14:tracePt t="43298" x="2590800" y="2692400"/>
          <p14:tracePt t="43314" x="2590800" y="2711450"/>
          <p14:tracePt t="43331" x="2597150" y="2730500"/>
          <p14:tracePt t="43347" x="2609850" y="2762250"/>
          <p14:tracePt t="43365" x="2622550" y="2787650"/>
          <p14:tracePt t="43381" x="2628900" y="2794000"/>
          <p14:tracePt t="43398" x="2641600" y="2806700"/>
          <p14:tracePt t="43442" x="2641600" y="2813050"/>
          <p14:tracePt t="43459" x="2647950" y="2819400"/>
          <p14:tracePt t="43471" x="2654300" y="2819400"/>
          <p14:tracePt t="43488" x="2654300" y="2825750"/>
          <p14:tracePt t="43504" x="2660650" y="2825750"/>
          <p14:tracePt t="43542" x="2667000" y="2832100"/>
          <p14:tracePt t="43550" x="2673350" y="2838450"/>
          <p14:tracePt t="43558" x="2686050" y="2844800"/>
          <p14:tracePt t="43565" x="2705100" y="2857500"/>
          <p14:tracePt t="43581" x="2717800" y="2863850"/>
          <p14:tracePt t="43600" x="2724150" y="2870200"/>
          <p14:tracePt t="43616" x="2743200" y="2882900"/>
          <p14:tracePt t="43632" x="2755900" y="2889250"/>
          <p14:tracePt t="43648" x="2762250" y="2889250"/>
          <p14:tracePt t="43665" x="2768600" y="2895600"/>
          <p14:tracePt t="43682" x="2774950" y="2895600"/>
          <p14:tracePt t="43730" x="2774950" y="2901950"/>
          <p14:tracePt t="43736" x="2781300" y="2901950"/>
          <p14:tracePt t="43784" x="2787650" y="2901950"/>
          <p14:tracePt t="43798" x="2800350" y="2901950"/>
          <p14:tracePt t="43822" x="2813050" y="2901950"/>
          <p14:tracePt t="43830" x="2825750" y="2901950"/>
          <p14:tracePt t="43838" x="2857500" y="2901950"/>
          <p14:tracePt t="43848" x="2882900" y="2901950"/>
          <p14:tracePt t="43865" x="2901950" y="2901950"/>
          <p14:tracePt t="43882" x="2940050" y="2908300"/>
          <p14:tracePt t="43899" x="2971800" y="2908300"/>
          <p14:tracePt t="43915" x="2984500" y="2914650"/>
          <p14:tracePt t="43915" x="2990850" y="2914650"/>
          <p14:tracePt t="43954" x="2997200" y="2914650"/>
          <p14:tracePt t="43970" x="3003550" y="2914650"/>
          <p14:tracePt t="43982" x="3016250" y="2914650"/>
          <p14:tracePt t="44008" x="3022600" y="2914650"/>
          <p14:tracePt t="44018" x="3028950" y="2914650"/>
          <p14:tracePt t="44140" x="3035300" y="2914650"/>
          <p14:tracePt t="44156" x="3048000" y="2914650"/>
          <p14:tracePt t="44172" x="3054350" y="2914650"/>
          <p14:tracePt t="44180" x="3067050" y="2914650"/>
          <p14:tracePt t="44188" x="3073400" y="2914650"/>
          <p14:tracePt t="44196" x="3079750" y="2914650"/>
          <p14:tracePt t="44199" x="3092450" y="2914650"/>
          <p14:tracePt t="44216" x="3098800" y="2914650"/>
          <p14:tracePt t="44232" x="3124200" y="2921000"/>
          <p14:tracePt t="44249" x="3136900" y="2921000"/>
          <p14:tracePt t="44266" x="3143250" y="2921000"/>
          <p14:tracePt t="44282" x="3149600" y="2921000"/>
          <p14:tracePt t="44299" x="3162300" y="2921000"/>
          <p14:tracePt t="44468" x="3168650" y="2914650"/>
          <p14:tracePt t="44468" x="3181350" y="2914650"/>
          <p14:tracePt t="44490" x="3187700" y="2914650"/>
          <p14:tracePt t="44499" x="3194050" y="2914650"/>
          <p14:tracePt t="44500" x="3200400" y="2908300"/>
          <p14:tracePt t="44516" x="3206750" y="2908300"/>
          <p14:tracePt t="44533" x="3213100" y="2901950"/>
          <p14:tracePt t="44550" x="3219450" y="2901950"/>
          <p14:tracePt t="44566" x="3225800" y="2901950"/>
          <p14:tracePt t="44583" x="3232150" y="2895600"/>
          <p14:tracePt t="45236" x="3232150" y="2901950"/>
          <p14:tracePt t="45244" x="3232150" y="2908300"/>
          <p14:tracePt t="45251" x="3225800" y="2914650"/>
          <p14:tracePt t="45268" x="3225800" y="2921000"/>
          <p14:tracePt t="45269" x="3225800" y="2927350"/>
          <p14:tracePt t="45508" x="3238500" y="2927350"/>
          <p14:tracePt t="45516" x="3238500" y="2921000"/>
          <p14:tracePt t="45518" x="3257550" y="2914650"/>
          <p14:tracePt t="45556" x="3263900" y="2914650"/>
          <p14:tracePt t="45572" x="3270250" y="2908300"/>
          <p14:tracePt t="45578" x="3276600" y="2908300"/>
          <p14:tracePt t="45585" x="3276600" y="2901950"/>
          <p14:tracePt t="45601" x="3295650" y="2895600"/>
          <p14:tracePt t="45618" x="3314700" y="2889250"/>
          <p14:tracePt t="45635" x="3333750" y="2882900"/>
          <p14:tracePt t="45651" x="3352800" y="2876550"/>
          <p14:tracePt t="45668" x="3384550" y="2870200"/>
          <p14:tracePt t="45685" x="3403600" y="2870200"/>
          <p14:tracePt t="45701" x="3416300" y="2870200"/>
          <p14:tracePt t="45718" x="3422650" y="2870200"/>
          <p14:tracePt t="46170" x="3429000" y="2870200"/>
          <p14:tracePt t="46178" x="3448050" y="2863850"/>
          <p14:tracePt t="46186" x="3486150" y="2863850"/>
          <p14:tracePt t="46202" x="3511550" y="2870200"/>
          <p14:tracePt t="46203" x="3575050" y="2882900"/>
          <p14:tracePt t="46219" x="3644900" y="2901950"/>
          <p14:tracePt t="46236" x="3663950" y="2901950"/>
          <p14:tracePt t="46253" x="3695700" y="2901950"/>
          <p14:tracePt t="46434" x="3695700" y="2908300"/>
          <p14:tracePt t="46442" x="3721100" y="2914650"/>
          <p14:tracePt t="46450" x="3740150" y="2921000"/>
          <p14:tracePt t="46455" x="3771900" y="2927350"/>
          <p14:tracePt t="46469" x="3790950" y="2933700"/>
          <p14:tracePt t="46486" x="3816350" y="2933700"/>
          <p14:tracePt t="46503" x="3841750" y="2933700"/>
          <p14:tracePt t="46520" x="3886200" y="2933700"/>
          <p14:tracePt t="46536" x="3924300" y="2933700"/>
          <p14:tracePt t="46553" x="3949700" y="2933700"/>
          <p14:tracePt t="46570" x="3962400" y="2933700"/>
          <p14:tracePt t="46586" x="3975100" y="2933700"/>
          <p14:tracePt t="46603" x="3987800" y="2933700"/>
          <p14:tracePt t="46620" x="3994150" y="2933700"/>
          <p14:tracePt t="46636" x="4006850" y="2933700"/>
          <p14:tracePt t="46653" x="4019550" y="2933700"/>
          <p14:tracePt t="46670" x="4038600" y="2927350"/>
          <p14:tracePt t="46686" x="4064000" y="2927350"/>
          <p14:tracePt t="46703" x="4089400" y="2921000"/>
          <p14:tracePt t="46720" x="4140200" y="2921000"/>
          <p14:tracePt t="46737" x="4210050" y="2921000"/>
          <p14:tracePt t="46753" x="4292600" y="2921000"/>
          <p14:tracePt t="46770" x="4368800" y="2921000"/>
          <p14:tracePt t="46787" x="4432300" y="2921000"/>
          <p14:tracePt t="46803" x="4476750" y="2921000"/>
          <p14:tracePt t="46820" x="4495800" y="2921000"/>
          <p14:tracePt t="46837" x="4514850" y="2921000"/>
          <p14:tracePt t="46853" x="4521200" y="2921000"/>
          <p14:tracePt t="46869" x="4540250" y="2914650"/>
          <p14:tracePt t="46886" x="4559300" y="2908300"/>
          <p14:tracePt t="46903" x="4597400" y="2895600"/>
          <p14:tracePt t="46920" x="4654550" y="2882900"/>
          <p14:tracePt t="46937" x="4705350" y="2876550"/>
          <p14:tracePt t="46937" x="4737100" y="2870200"/>
          <p14:tracePt t="46954" x="4819650" y="2857500"/>
          <p14:tracePt t="46970" x="4908550" y="2844800"/>
          <p14:tracePt t="46987" x="5041900" y="2832100"/>
          <p14:tracePt t="47004" x="5149850" y="2813050"/>
          <p14:tracePt t="47020" x="5283200" y="2800350"/>
          <p14:tracePt t="47037" x="5448300" y="2787650"/>
          <p14:tracePt t="47054" x="5537200" y="2787650"/>
          <p14:tracePt t="47071" x="5721350" y="2787650"/>
          <p14:tracePt t="47087" x="5829300" y="2781300"/>
          <p14:tracePt t="47104" x="5899150" y="2781300"/>
          <p14:tracePt t="47120" x="5956300" y="2774950"/>
          <p14:tracePt t="47137" x="5988050" y="2774950"/>
          <p14:tracePt t="47154" x="5994400" y="2774950"/>
          <p14:tracePt t="47170" x="6000750" y="2768600"/>
          <p14:tracePt t="47187" x="6007100" y="2768600"/>
          <p14:tracePt t="47224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6846" y="128954"/>
            <a:ext cx="7772400" cy="556846"/>
          </a:xfrm>
        </p:spPr>
        <p:txBody>
          <a:bodyPr/>
          <a:lstStyle/>
          <a:p>
            <a:r>
              <a:rPr lang="en-US" dirty="0"/>
              <a:t>Filling Shells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43434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/>
              <a:t>lowest level is 1s</a:t>
            </a:r>
            <a:r>
              <a:rPr lang="en-US" sz="1400" baseline="-25000" dirty="0"/>
              <a:t>1/2</a:t>
            </a:r>
            <a:r>
              <a:rPr lang="en-US" sz="1400" dirty="0"/>
              <a:t>,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s since ℓ=0, j=ℓ+s=1/2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level has only 2ℓ+1=1 m-value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 hold only 2 protons in </a:t>
            </a:r>
            <a:r>
              <a:rPr lang="en-US" sz="1400" dirty="0" smtClean="0"/>
              <a:t>proton </a:t>
            </a:r>
            <a:r>
              <a:rPr lang="en-US" sz="1400" dirty="0"/>
              <a:t>well and two neutrons in </a:t>
            </a:r>
            <a:r>
              <a:rPr lang="en-US" sz="1400" dirty="0" smtClean="0"/>
              <a:t>neutron </a:t>
            </a:r>
            <a:r>
              <a:rPr lang="en-US" sz="1400" dirty="0"/>
              <a:t>well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 next levels are 1p</a:t>
            </a:r>
            <a:r>
              <a:rPr lang="en-US" sz="1400" baseline="-25000" dirty="0"/>
              <a:t>3/2 </a:t>
            </a:r>
            <a:r>
              <a:rPr lang="en-US" sz="1400" dirty="0"/>
              <a:t>and 1p</a:t>
            </a:r>
            <a:r>
              <a:rPr lang="en-US" sz="1400" baseline="-25000" dirty="0"/>
              <a:t>1/2</a:t>
            </a:r>
            <a:r>
              <a:rPr lang="en-US" sz="1400" dirty="0"/>
              <a:t> pair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N=1 ħ</a:t>
            </a:r>
            <a:r>
              <a:rPr lang="en-US" sz="1400" dirty="0">
                <a:latin typeface="Symbol" pitchFamily="18" charset="2"/>
              </a:rPr>
              <a:t>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baseline="30000" dirty="0"/>
              <a:t>4</a:t>
            </a:r>
            <a:r>
              <a:rPr lang="en-US" sz="1400" dirty="0"/>
              <a:t>He exact filling of both N=0 harmonic oscillator shells for neutrons and protons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expected to have an enhanced stability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Consider shell filling when </a:t>
            </a:r>
            <a:r>
              <a:rPr lang="en-US" sz="1400" dirty="0" smtClean="0"/>
              <a:t>N=0 </a:t>
            </a:r>
            <a:r>
              <a:rPr lang="en-US" sz="1400" dirty="0"/>
              <a:t>ħ</a:t>
            </a:r>
            <a:r>
              <a:rPr lang="en-US" sz="1400" dirty="0">
                <a:latin typeface="Symbol" pitchFamily="18" charset="2"/>
              </a:rPr>
              <a:t></a:t>
            </a:r>
            <a:r>
              <a:rPr lang="en-US" sz="1400" dirty="0"/>
              <a:t> and N=1 ħ </a:t>
            </a:r>
            <a:r>
              <a:rPr lang="en-US" sz="1400" dirty="0">
                <a:latin typeface="Symbol" pitchFamily="18" charset="2"/>
              </a:rPr>
              <a:t></a:t>
            </a:r>
            <a:r>
              <a:rPr lang="en-US" sz="1400" dirty="0"/>
              <a:t> shells filled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eight protons and eight neutrons</a:t>
            </a:r>
          </a:p>
          <a:p>
            <a:pPr lvl="2">
              <a:lnSpc>
                <a:spcPct val="80000"/>
              </a:lnSpc>
            </a:pPr>
            <a:r>
              <a:rPr lang="en-US" sz="1400" baseline="30000" dirty="0"/>
              <a:t>16</a:t>
            </a:r>
            <a:r>
              <a:rPr lang="en-US" sz="1400" dirty="0"/>
              <a:t>O should be </a:t>
            </a:r>
            <a:r>
              <a:rPr lang="en-US" sz="1400" dirty="0" smtClean="0"/>
              <a:t>especially stable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other shell closures occur at 20, 28, 50, 82, and 126 nucleons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unusually </a:t>
            </a:r>
            <a:r>
              <a:rPr lang="en-US" sz="1400" dirty="0"/>
              <a:t>large numbers of isotopes and isotones due to </a:t>
            </a:r>
            <a:r>
              <a:rPr lang="en-US" sz="1400" dirty="0" smtClean="0"/>
              <a:t>enhanced </a:t>
            </a:r>
            <a:r>
              <a:rPr lang="en-US" sz="1400" dirty="0"/>
              <a:t>stability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A few stable nuclei have both closed neutron and proton shells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very strongly bound (relative to their neighbors) </a:t>
            </a:r>
          </a:p>
          <a:p>
            <a:pPr lvl="2">
              <a:lnSpc>
                <a:spcPct val="80000"/>
              </a:lnSpc>
            </a:pPr>
            <a:r>
              <a:rPr lang="en-US" sz="1400" baseline="30000" dirty="0"/>
              <a:t>4</a:t>
            </a:r>
            <a:r>
              <a:rPr lang="en-US" sz="1400" dirty="0"/>
              <a:t>He, </a:t>
            </a:r>
            <a:r>
              <a:rPr lang="en-US" sz="1400" baseline="30000" dirty="0"/>
              <a:t>16</a:t>
            </a:r>
            <a:r>
              <a:rPr lang="en-US" sz="1400" dirty="0"/>
              <a:t>O, </a:t>
            </a:r>
            <a:r>
              <a:rPr lang="en-US" sz="1400" baseline="30000" dirty="0"/>
              <a:t>40</a:t>
            </a:r>
            <a:r>
              <a:rPr lang="en-US" sz="1400" dirty="0"/>
              <a:t>Ca, </a:t>
            </a:r>
            <a:r>
              <a:rPr lang="en-US" sz="1400" baseline="30000" dirty="0"/>
              <a:t>48</a:t>
            </a:r>
            <a:r>
              <a:rPr lang="en-US" sz="1400" dirty="0"/>
              <a:t>Ca, and </a:t>
            </a:r>
            <a:r>
              <a:rPr lang="en-US" sz="1400" baseline="30000" dirty="0"/>
              <a:t>208</a:t>
            </a:r>
            <a:r>
              <a:rPr lang="en-US" sz="1400" dirty="0"/>
              <a:t>Pb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doubly closed shell nuclei have been synthesized outside stable range</a:t>
            </a:r>
          </a:p>
          <a:p>
            <a:pPr lvl="1">
              <a:lnSpc>
                <a:spcPct val="80000"/>
              </a:lnSpc>
            </a:pPr>
            <a:r>
              <a:rPr lang="en-US" sz="1400" baseline="30000" dirty="0"/>
              <a:t>56</a:t>
            </a:r>
            <a:r>
              <a:rPr lang="en-US" sz="1400" dirty="0"/>
              <a:t>Ni, </a:t>
            </a:r>
            <a:r>
              <a:rPr lang="en-US" sz="1400" baseline="30000" dirty="0"/>
              <a:t>100</a:t>
            </a:r>
            <a:r>
              <a:rPr lang="en-US" sz="1400" dirty="0"/>
              <a:t>Sn and </a:t>
            </a:r>
            <a:r>
              <a:rPr lang="en-US" sz="1400" baseline="30000" dirty="0"/>
              <a:t>l32</a:t>
            </a:r>
            <a:r>
              <a:rPr lang="en-US" sz="1400" dirty="0"/>
              <a:t>Sn (unstable)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914400"/>
            <a:ext cx="4495800" cy="571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Up Arrow 1"/>
          <p:cNvSpPr/>
          <p:nvPr/>
        </p:nvSpPr>
        <p:spPr bwMode="auto">
          <a:xfrm rot="9124697">
            <a:off x="3254110" y="691072"/>
            <a:ext cx="520633" cy="6179699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837546" y="2286000"/>
            <a:ext cx="2810654" cy="381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7772400" y="990600"/>
            <a:ext cx="381000" cy="5776731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115300" y="971550"/>
            <a:ext cx="381000" cy="57767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648700" y="928869"/>
            <a:ext cx="381000" cy="5776731"/>
          </a:xfrm>
          <a:prstGeom prst="ellipse">
            <a:avLst/>
          </a:prstGeom>
          <a:noFill/>
          <a:ln w="28575" cap="flat" cmpd="sng" algn="ctr">
            <a:solidFill>
              <a:srgbClr val="E27E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05"/>
    </mc:Choice>
    <mc:Fallback xmlns="">
      <p:transition spd="slow" advTm="23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</p:bldLst>
  </p:timing>
  <p:extLst>
    <p:ext uri="{3A86A75C-4F4B-4683-9AE1-C65F6400EC91}">
      <p14:laserTraceLst xmlns:p14="http://schemas.microsoft.com/office/powerpoint/2010/main">
        <p14:tracePtLst>
          <p14:tracePt t="3990" x="5918200" y="2025650"/>
          <p14:tracePt t="3998" x="5918200" y="2000250"/>
          <p14:tracePt t="4009" x="5924550" y="1974850"/>
          <p14:tracePt t="4012" x="5930900" y="1949450"/>
          <p14:tracePt t="4020" x="5937250" y="1917700"/>
          <p14:tracePt t="4033" x="5937250" y="1879600"/>
          <p14:tracePt t="4050" x="5937250" y="1803400"/>
          <p14:tracePt t="4073" x="5937250" y="1765300"/>
          <p14:tracePt t="4090" x="5918200" y="1695450"/>
          <p14:tracePt t="4100" x="5892800" y="1619250"/>
          <p14:tracePt t="4122" x="5848350" y="1524000"/>
          <p14:tracePt t="4138" x="5797550" y="1479550"/>
          <p14:tracePt t="4152" x="5759450" y="1447800"/>
          <p14:tracePt t="4168" x="5727700" y="1416050"/>
          <p14:tracePt t="4200" x="5721350" y="1416050"/>
          <p14:tracePt t="4205" x="5683250" y="1390650"/>
          <p14:tracePt t="4217" x="5645150" y="1377950"/>
          <p14:tracePt t="4251" x="5594350" y="1365250"/>
          <p14:tracePt t="4254" x="5530850" y="1327150"/>
          <p14:tracePt t="4267" x="5397500" y="1276350"/>
          <p14:tracePt t="4291" x="5314950" y="1244600"/>
          <p14:tracePt t="4307" x="5270500" y="1225550"/>
          <p14:tracePt t="4323" x="5245100" y="1219200"/>
          <p14:tracePt t="4338" x="5219700" y="1212850"/>
          <p14:tracePt t="4353" x="5187950" y="1206500"/>
          <p14:tracePt t="4370" x="5124450" y="1200150"/>
          <p14:tracePt t="4385" x="5067300" y="1187450"/>
          <p14:tracePt t="4401" x="5029200" y="1181100"/>
          <p14:tracePt t="4417" x="4997450" y="1174750"/>
          <p14:tracePt t="4434" x="4959350" y="1174750"/>
          <p14:tracePt t="4451" x="4927600" y="1181100"/>
          <p14:tracePt t="4467" x="4895850" y="1193800"/>
          <p14:tracePt t="4484" x="4857750" y="1219200"/>
          <p14:tracePt t="4501" x="4813300" y="1250950"/>
          <p14:tracePt t="4518" x="4781550" y="1295400"/>
          <p14:tracePt t="4534" x="4737100" y="1352550"/>
          <p14:tracePt t="4551" x="4699000" y="1416050"/>
          <p14:tracePt t="4567" x="4679950" y="1485900"/>
          <p14:tracePt t="4584" x="4648200" y="1581150"/>
          <p14:tracePt t="4601" x="4591050" y="1746250"/>
          <p14:tracePt t="4618" x="4572000" y="1898650"/>
          <p14:tracePt t="4635" x="4559300" y="2070100"/>
          <p14:tracePt t="4651" x="4540250" y="2286000"/>
          <p14:tracePt t="4668" x="4483100" y="2578100"/>
          <p14:tracePt t="4684" x="4425950" y="2813050"/>
          <p14:tracePt t="4701" x="4349750" y="3041650"/>
          <p14:tracePt t="4718" x="4286250" y="3225800"/>
          <p14:tracePt t="4735" x="4235450" y="3479800"/>
          <p14:tracePt t="4752" x="4216400" y="3644900"/>
          <p14:tracePt t="4768" x="4197350" y="3841750"/>
          <p14:tracePt t="4785" x="4184650" y="4025900"/>
          <p14:tracePt t="4801" x="4184650" y="4210050"/>
          <p14:tracePt t="4819" x="4191000" y="4394200"/>
          <p14:tracePt t="4835" x="4210050" y="4546600"/>
          <p14:tracePt t="4835" x="4216400" y="4622800"/>
          <p14:tracePt t="4852" x="4248150" y="4800600"/>
          <p14:tracePt t="4868" x="4292600" y="4984750"/>
          <p14:tracePt t="4885" x="4337050" y="5238750"/>
          <p14:tracePt t="4901" x="4375150" y="5454650"/>
          <p14:tracePt t="4918" x="4445000" y="5664200"/>
          <p14:tracePt t="4935" x="4502150" y="5899150"/>
          <p14:tracePt t="4951" x="4641850" y="6216650"/>
          <p14:tracePt t="4969" x="4718050" y="6337300"/>
          <p14:tracePt t="4985" x="4756150" y="6388100"/>
          <p14:tracePt t="5002" x="4775200" y="6419850"/>
          <p14:tracePt t="5018" x="4806950" y="6477000"/>
          <p14:tracePt t="5035" x="4838700" y="6527800"/>
          <p14:tracePt t="5052" x="4876800" y="6572250"/>
          <p14:tracePt t="5068" x="4927600" y="6604000"/>
          <p14:tracePt t="5085" x="4978400" y="6635750"/>
          <p14:tracePt t="5102" x="5010150" y="6654800"/>
          <p14:tracePt t="5119" x="5054600" y="6673850"/>
          <p14:tracePt t="5135" x="5118100" y="6699250"/>
          <p14:tracePt t="5152" x="5238750" y="6731000"/>
          <p14:tracePt t="5168" x="5365750" y="6769100"/>
          <p14:tracePt t="5168" x="5429250" y="6775450"/>
          <p14:tracePt t="5186" x="5600700" y="6807200"/>
          <p14:tracePt t="5203" x="5816600" y="6845300"/>
          <p14:tracePt t="5220" x="6051550" y="6851650"/>
          <p14:tracePt t="5236" x="6273800" y="6851650"/>
          <p14:tracePt t="5252" x="6457950" y="6845300"/>
          <p14:tracePt t="5270" x="6686550" y="6826250"/>
          <p14:tracePt t="5286" x="7239000" y="6819900"/>
          <p14:tracePt t="5303" x="7632700" y="6769100"/>
          <p14:tracePt t="5320" x="7994650" y="6711950"/>
          <p14:tracePt t="5336" x="8191500" y="6667500"/>
          <p14:tracePt t="5353" x="8369300" y="6635750"/>
          <p14:tracePt t="5370" x="8502650" y="6591300"/>
          <p14:tracePt t="5387" x="8572500" y="6546850"/>
          <p14:tracePt t="5403" x="8616950" y="6496050"/>
          <p14:tracePt t="5420" x="8693150" y="6400800"/>
          <p14:tracePt t="5437" x="8737600" y="6343650"/>
          <p14:tracePt t="5453" x="8756650" y="6318250"/>
          <p14:tracePt t="5471" x="8782050" y="6292850"/>
          <p14:tracePt t="5487" x="8801100" y="6273800"/>
          <p14:tracePt t="5504" x="8832850" y="6254750"/>
          <p14:tracePt t="5520" x="8909050" y="6127750"/>
          <p14:tracePt t="5537" x="8985250" y="6007100"/>
          <p14:tracePt t="5553" x="9055100" y="5899150"/>
          <p14:tracePt t="5570" x="9105900" y="5816600"/>
          <p14:tracePt t="5587" x="9131300" y="5670550"/>
          <p14:tracePt t="5604" x="9137650" y="5473700"/>
          <p14:tracePt t="5620" x="9124950" y="5073650"/>
          <p14:tracePt t="5637" x="9105900" y="4857750"/>
          <p14:tracePt t="5654" x="9086850" y="4673600"/>
          <p14:tracePt t="5670" x="9055100" y="4464050"/>
          <p14:tracePt t="5687" x="9036050" y="4286250"/>
          <p14:tracePt t="5704" x="9017000" y="4146550"/>
          <p14:tracePt t="5721" x="8991600" y="3981450"/>
          <p14:tracePt t="5737" x="8959850" y="3816350"/>
          <p14:tracePt t="5754" x="8915400" y="3581400"/>
          <p14:tracePt t="5771" x="8883650" y="3460750"/>
          <p14:tracePt t="5787" x="8858250" y="3333750"/>
          <p14:tracePt t="5804" x="8813800" y="3219450"/>
          <p14:tracePt t="5821" x="8756650" y="3060700"/>
          <p14:tracePt t="5838" x="8705850" y="2933700"/>
          <p14:tracePt t="5854" x="8636000" y="2730500"/>
          <p14:tracePt t="5871" x="8585200" y="2597150"/>
          <p14:tracePt t="5887" x="8534400" y="2476500"/>
          <p14:tracePt t="5904" x="8477250" y="2374900"/>
          <p14:tracePt t="5921" x="8439150" y="2254250"/>
          <p14:tracePt t="5938" x="8388350" y="2139950"/>
          <p14:tracePt t="5954" x="8331200" y="2032000"/>
          <p14:tracePt t="5971" x="8248650" y="1892300"/>
          <p14:tracePt t="5988" x="8197850" y="1790700"/>
          <p14:tracePt t="6004" x="8153400" y="1689100"/>
          <p14:tracePt t="6021" x="8096250" y="1581150"/>
          <p14:tracePt t="6038" x="8045450" y="1473200"/>
          <p14:tracePt t="6054" x="7994650" y="1339850"/>
          <p14:tracePt t="6071" x="7924800" y="1219200"/>
          <p14:tracePt t="6088" x="7829550" y="1054100"/>
          <p14:tracePt t="6105" x="7753350" y="965200"/>
          <p14:tracePt t="6122" x="7664450" y="889000"/>
          <p14:tracePt t="6138" x="7575550" y="825500"/>
          <p14:tracePt t="6154" x="7493000" y="787400"/>
          <p14:tracePt t="6171" x="7423150" y="768350"/>
          <p14:tracePt t="6188" x="7219950" y="723900"/>
          <p14:tracePt t="6205" x="7035800" y="692150"/>
          <p14:tracePt t="6222" x="6737350" y="622300"/>
          <p14:tracePt t="6238" x="6394450" y="565150"/>
          <p14:tracePt t="6255" x="6096000" y="546100"/>
          <p14:tracePt t="6271" x="5867400" y="527050"/>
          <p14:tracePt t="6288" x="5727700" y="527050"/>
          <p14:tracePt t="6305" x="5594350" y="527050"/>
          <p14:tracePt t="6322" x="5524500" y="539750"/>
          <p14:tracePt t="6338" x="5454650" y="552450"/>
          <p14:tracePt t="6355" x="5353050" y="565150"/>
          <p14:tracePt t="6372" x="5289550" y="577850"/>
          <p14:tracePt t="6388" x="5238750" y="609600"/>
          <p14:tracePt t="6405" x="5207000" y="641350"/>
          <p14:tracePt t="6422" x="5156200" y="698500"/>
          <p14:tracePt t="6439" x="5124450" y="736600"/>
          <p14:tracePt t="6455" x="5105400" y="781050"/>
          <p14:tracePt t="6472" x="5080000" y="838200"/>
          <p14:tracePt t="6489" x="5060950" y="869950"/>
          <p14:tracePt t="6505" x="5022850" y="946150"/>
          <p14:tracePt t="6522" x="4953000" y="1060450"/>
          <p14:tracePt t="6539" x="4933950" y="1143000"/>
          <p14:tracePt t="6555" x="4914900" y="1244600"/>
          <p14:tracePt t="6572" x="4883150" y="1346200"/>
          <p14:tracePt t="6588" x="4864100" y="1454150"/>
          <p14:tracePt t="6605" x="4845050" y="1543050"/>
          <p14:tracePt t="6622" x="4838700" y="1695450"/>
          <p14:tracePt t="6639" x="4813300" y="1841500"/>
          <p14:tracePt t="6656" x="4787900" y="1987550"/>
          <p14:tracePt t="6672" x="4737100" y="2114550"/>
          <p14:tracePt t="6689" x="4692650" y="2279650"/>
          <p14:tracePt t="6706" x="4648200" y="2432050"/>
          <p14:tracePt t="6722" x="4597400" y="2590800"/>
          <p14:tracePt t="6739" x="4546600" y="2736850"/>
          <p14:tracePt t="6739" x="4527550" y="2794000"/>
          <p14:tracePt t="6757" x="4514850" y="2851150"/>
          <p14:tracePt t="6772" x="4489450" y="2971800"/>
          <p14:tracePt t="6789" x="4476750" y="3028950"/>
          <p14:tracePt t="6806" x="4476750" y="3086100"/>
          <p14:tracePt t="6822" x="4470400" y="3136900"/>
          <p14:tracePt t="6839" x="4470400" y="3200400"/>
          <p14:tracePt t="6856" x="4464050" y="3327400"/>
          <p14:tracePt t="6872" x="4457700" y="3435350"/>
          <p14:tracePt t="6889" x="4457700" y="3556000"/>
          <p14:tracePt t="6906" x="4464050" y="3638550"/>
          <p14:tracePt t="6922" x="4470400" y="3702050"/>
          <p14:tracePt t="6939" x="4476750" y="3784600"/>
          <p14:tracePt t="6956" x="4476750" y="3860800"/>
          <p14:tracePt t="6973" x="4483100" y="3975100"/>
          <p14:tracePt t="6989" x="4502150" y="4146550"/>
          <p14:tracePt t="7006" x="4527550" y="4254500"/>
          <p14:tracePt t="7022" x="4533900" y="4318000"/>
          <p14:tracePt t="7039" x="4546600" y="4362450"/>
          <p14:tracePt t="7056" x="4546600" y="4406900"/>
          <p14:tracePt t="7073" x="4559300" y="4476750"/>
          <p14:tracePt t="7090" x="4565650" y="4552950"/>
          <p14:tracePt t="7106" x="4610100" y="4724400"/>
          <p14:tracePt t="7123" x="4660900" y="4813300"/>
          <p14:tracePt t="7140" x="4699000" y="4889500"/>
          <p14:tracePt t="7156" x="4737100" y="4940300"/>
          <p14:tracePt t="7173" x="4756150" y="4991100"/>
          <p14:tracePt t="7190" x="4775200" y="5060950"/>
          <p14:tracePt t="7207" x="4794250" y="5143500"/>
          <p14:tracePt t="7223" x="4819650" y="5213350"/>
          <p14:tracePt t="7240" x="4838700" y="5276850"/>
          <p14:tracePt t="7256" x="4851400" y="5334000"/>
          <p14:tracePt t="7273" x="4864100" y="5378450"/>
          <p14:tracePt t="7290" x="4883150" y="5441950"/>
          <p14:tracePt t="7307" x="4914900" y="5537200"/>
          <p14:tracePt t="7323" x="5035550" y="5734050"/>
          <p14:tracePt t="7340" x="5073650" y="5797550"/>
          <p14:tracePt t="7356" x="5080000" y="5829300"/>
          <p14:tracePt t="7374" x="5099050" y="5861050"/>
          <p14:tracePt t="7390" x="5124450" y="5918200"/>
          <p14:tracePt t="7407" x="5162550" y="5988050"/>
          <p14:tracePt t="7423" x="5200650" y="6026150"/>
          <p14:tracePt t="7440" x="5245100" y="6070600"/>
          <p14:tracePt t="7457" x="5283200" y="6121400"/>
          <p14:tracePt t="7473" x="5321300" y="6159500"/>
          <p14:tracePt t="7491" x="5372100" y="6197600"/>
          <p14:tracePt t="7507" x="5480050" y="6267450"/>
          <p14:tracePt t="7524" x="5683250" y="6318250"/>
          <p14:tracePt t="7540" x="6038850" y="6369050"/>
          <p14:tracePt t="7557" x="6292850" y="6375400"/>
          <p14:tracePt t="7574" x="6502400" y="6375400"/>
          <p14:tracePt t="7590" x="6680200" y="6375400"/>
          <p14:tracePt t="7608" x="6915150" y="6337300"/>
          <p14:tracePt t="7624" x="7169150" y="6191250"/>
          <p14:tracePt t="7640" x="7359650" y="6000750"/>
          <p14:tracePt t="7657" x="7683500" y="5695950"/>
          <p14:tracePt t="7675" x="7861300" y="5543550"/>
          <p14:tracePt t="7691" x="7988300" y="5397500"/>
          <p14:tracePt t="7707" x="8083550" y="5219700"/>
          <p14:tracePt t="7724" x="8191500" y="4984750"/>
          <p14:tracePt t="7740" x="8286750" y="4705350"/>
          <p14:tracePt t="7757" x="8324850" y="4476750"/>
          <p14:tracePt t="7774" x="8337550" y="4165600"/>
          <p14:tracePt t="7791" x="8343900" y="4000500"/>
          <p14:tracePt t="7807" x="8343900" y="3873500"/>
          <p14:tracePt t="7824" x="8318500" y="3695700"/>
          <p14:tracePt t="7842" x="8286750" y="3511550"/>
          <p14:tracePt t="7857" x="8255000" y="3352800"/>
          <p14:tracePt t="7874" x="8242300" y="3219450"/>
          <p14:tracePt t="7891" x="8216900" y="3117850"/>
          <p14:tracePt t="7908" x="8191500" y="2965450"/>
          <p14:tracePt t="7924" x="8166100" y="2838450"/>
          <p14:tracePt t="7941" x="8134350" y="2717800"/>
          <p14:tracePt t="7957" x="8089900" y="2571750"/>
          <p14:tracePt t="7974" x="8026400" y="2413000"/>
          <p14:tracePt t="7991" x="7975600" y="2286000"/>
          <p14:tracePt t="8008" x="7912100" y="2139950"/>
          <p14:tracePt t="8024" x="7874000" y="2070100"/>
          <p14:tracePt t="8041" x="7854950" y="2038350"/>
          <p14:tracePt t="8058" x="7848600" y="2025650"/>
          <p14:tracePt t="8074" x="7829550" y="2006600"/>
          <p14:tracePt t="8091" x="7797800" y="1962150"/>
          <p14:tracePt t="8108" x="7715250" y="1847850"/>
          <p14:tracePt t="8125" x="7651750" y="1771650"/>
          <p14:tracePt t="8141" x="7600950" y="1701800"/>
          <p14:tracePt t="8159" x="7543800" y="1651000"/>
          <p14:tracePt t="8174" x="7391400" y="1562100"/>
          <p14:tracePt t="8191" x="7080250" y="1403350"/>
          <p14:tracePt t="8209" x="6934200" y="1352550"/>
          <p14:tracePt t="8225" x="6819900" y="1320800"/>
          <p14:tracePt t="8241" x="6788150" y="1308100"/>
          <p14:tracePt t="8258" x="6743700" y="1295400"/>
          <p14:tracePt t="8275" x="6724650" y="1289050"/>
          <p14:tracePt t="8450" x="0" y="0"/>
        </p14:tracePtLst>
        <p14:tracePtLst>
          <p14:tracePt t="32804" x="7886700" y="6648450"/>
          <p14:tracePt t="32863" x="7886700" y="6642100"/>
          <p14:tracePt t="32933" x="7893050" y="6642100"/>
          <p14:tracePt t="32941" x="7918450" y="6635750"/>
          <p14:tracePt t="32949" x="7950200" y="6629400"/>
          <p14:tracePt t="32965" x="7969250" y="6616700"/>
          <p14:tracePt t="32971" x="8020050" y="6597650"/>
          <p14:tracePt t="32982" x="8064500" y="6572250"/>
          <p14:tracePt t="33015" x="8089900" y="6559550"/>
          <p14:tracePt t="33032" x="8089900" y="6553200"/>
          <p14:tracePt t="33033" x="8096250" y="6553200"/>
          <p14:tracePt t="33049" x="8102600" y="6553200"/>
          <p14:tracePt t="33073" x="8108950" y="6546850"/>
          <p14:tracePt t="33119" x="8108950" y="6540500"/>
          <p14:tracePt t="33135" x="8108950" y="6534150"/>
          <p14:tracePt t="33151" x="8115300" y="6534150"/>
          <p14:tracePt t="33205" x="8115300" y="6527800"/>
          <p14:tracePt t="33213" x="8115300" y="6521450"/>
          <p14:tracePt t="33221" x="8115300" y="6515100"/>
          <p14:tracePt t="33232" x="8115300" y="6508750"/>
          <p14:tracePt t="33233" x="8115300" y="6496050"/>
          <p14:tracePt t="33249" x="8108950" y="6489700"/>
          <p14:tracePt t="33265" x="8077200" y="6464300"/>
          <p14:tracePt t="33282" x="8013700" y="6413500"/>
          <p14:tracePt t="33299" x="7981950" y="6394450"/>
          <p14:tracePt t="33316" x="7962900" y="6394450"/>
          <p14:tracePt t="33332" x="7956550" y="6394450"/>
          <p14:tracePt t="33349" x="7950200" y="6388100"/>
          <p14:tracePt t="33366" x="7931150" y="6388100"/>
          <p14:tracePt t="33384" x="7899400" y="6388100"/>
          <p14:tracePt t="33399" x="7874000" y="6394450"/>
          <p14:tracePt t="33416" x="7848600" y="6407150"/>
          <p14:tracePt t="33433" x="7842250" y="6413500"/>
          <p14:tracePt t="33449" x="7835900" y="6419850"/>
          <p14:tracePt t="33466" x="7829550" y="6432550"/>
          <p14:tracePt t="33482" x="7816850" y="6445250"/>
          <p14:tracePt t="33499" x="7810500" y="6457950"/>
          <p14:tracePt t="33516" x="7810500" y="6489700"/>
          <p14:tracePt t="33533" x="7810500" y="6546850"/>
          <p14:tracePt t="33549" x="7829550" y="6642100"/>
          <p14:tracePt t="33566" x="7867650" y="6718300"/>
          <p14:tracePt t="33583" x="7886700" y="6762750"/>
          <p14:tracePt t="33599" x="7899400" y="6781800"/>
          <p14:tracePt t="33616" x="7931150" y="6807200"/>
          <p14:tracePt t="33633" x="7943850" y="6819900"/>
          <p14:tracePt t="33650" x="7981950" y="6826250"/>
          <p14:tracePt t="33666" x="8026400" y="6826250"/>
          <p14:tracePt t="33683" x="8064500" y="6813550"/>
          <p14:tracePt t="33699" x="8089900" y="6800850"/>
          <p14:tracePt t="33716" x="8121650" y="6775450"/>
          <p14:tracePt t="33733" x="8147050" y="6756400"/>
          <p14:tracePt t="33750" x="8172450" y="6743700"/>
          <p14:tracePt t="33766" x="8191500" y="6711950"/>
          <p14:tracePt t="33783" x="8197850" y="6661150"/>
          <p14:tracePt t="33800" x="8197850" y="6604000"/>
          <p14:tracePt t="33816" x="8197850" y="6546850"/>
          <p14:tracePt t="33833" x="8159750" y="6445250"/>
          <p14:tracePt t="33851" x="8121650" y="6375400"/>
          <p14:tracePt t="33866" x="8070850" y="6292850"/>
          <p14:tracePt t="33883" x="8064500" y="6286500"/>
          <p14:tracePt t="33900" x="8045450" y="6273800"/>
          <p14:tracePt t="33917" x="8039100" y="6273800"/>
          <p14:tracePt t="33933" x="8013700" y="6267450"/>
          <p14:tracePt t="33950" x="7956550" y="6280150"/>
          <p14:tracePt t="33967" x="7918450" y="6311900"/>
          <p14:tracePt t="33983" x="7874000" y="6343650"/>
          <p14:tracePt t="34000" x="7848600" y="6381750"/>
          <p14:tracePt t="34017" x="7835900" y="6400800"/>
          <p14:tracePt t="34034" x="7823200" y="6438900"/>
          <p14:tracePt t="34050" x="7823200" y="6515100"/>
          <p14:tracePt t="34067" x="7829550" y="6578600"/>
          <p14:tracePt t="34084" x="7848600" y="6648450"/>
          <p14:tracePt t="34100" x="7880350" y="6692900"/>
          <p14:tracePt t="34117" x="7912100" y="6731000"/>
          <p14:tracePt t="34134" x="7943850" y="6756400"/>
          <p14:tracePt t="34150" x="7975600" y="6762750"/>
          <p14:tracePt t="34167" x="8026400" y="6781800"/>
          <p14:tracePt t="34184" x="8102600" y="6781800"/>
          <p14:tracePt t="34200" x="8134350" y="6769100"/>
          <p14:tracePt t="34217" x="8166100" y="6705600"/>
          <p14:tracePt t="34234" x="8185150" y="6623050"/>
          <p14:tracePt t="34250" x="8210550" y="6553200"/>
          <p14:tracePt t="34267" x="8223250" y="6470650"/>
          <p14:tracePt t="34284" x="8235950" y="6407150"/>
          <p14:tracePt t="34284" x="8235950" y="6375400"/>
          <p14:tracePt t="34301" x="8235950" y="6330950"/>
          <p14:tracePt t="34317" x="8235950" y="6286500"/>
          <p14:tracePt t="34334" x="8235950" y="6248400"/>
          <p14:tracePt t="34350" x="8210550" y="6223000"/>
          <p14:tracePt t="34368" x="8178800" y="6197600"/>
          <p14:tracePt t="34384" x="8115300" y="6165850"/>
          <p14:tracePt t="34401" x="8039100" y="6165850"/>
          <p14:tracePt t="34418" x="7956550" y="6184900"/>
          <p14:tracePt t="34434" x="7905750" y="6216650"/>
          <p14:tracePt t="34451" x="7899400" y="6223000"/>
          <p14:tracePt t="34467" x="7893050" y="6242050"/>
          <p14:tracePt t="34484" x="7886700" y="6267450"/>
          <p14:tracePt t="34501" x="7880350" y="6311900"/>
          <p14:tracePt t="34518" x="7874000" y="6413500"/>
          <p14:tracePt t="34534" x="7874000" y="6464300"/>
          <p14:tracePt t="34551" x="7874000" y="6489700"/>
          <p14:tracePt t="34568" x="7874000" y="6521450"/>
          <p14:tracePt t="34584" x="7880350" y="6540500"/>
          <p14:tracePt t="34601" x="7880350" y="6553200"/>
          <p14:tracePt t="34673" x="7886700" y="6553200"/>
          <p14:tracePt t="34686" x="7905750" y="6559550"/>
          <p14:tracePt t="34701" x="7924800" y="6559550"/>
          <p14:tracePt t="34702" x="7950200" y="6559550"/>
          <p14:tracePt t="34718" x="7969250" y="6553200"/>
          <p14:tracePt t="34735" x="8001000" y="6527800"/>
          <p14:tracePt t="34751" x="8051800" y="6489700"/>
          <p14:tracePt t="34768" x="8089900" y="6432550"/>
          <p14:tracePt t="34785" x="8108950" y="6375400"/>
          <p14:tracePt t="34801" x="8121650" y="6343650"/>
          <p14:tracePt t="34818" x="8121650" y="6324600"/>
          <p14:tracePt t="34835" x="8121650" y="6311900"/>
          <p14:tracePt t="34851" x="8121650" y="6305550"/>
          <p14:tracePt t="34868" x="8026400" y="6248400"/>
          <p14:tracePt t="34885" x="7893050" y="6223000"/>
          <p14:tracePt t="34902" x="7791450" y="6223000"/>
          <p14:tracePt t="34918" x="7708900" y="6248400"/>
          <p14:tracePt t="34935" x="7632700" y="6261100"/>
          <p14:tracePt t="34951" x="7537450" y="6280150"/>
          <p14:tracePt t="34968" x="7499350" y="6286500"/>
          <p14:tracePt t="34985" x="7486650" y="6292850"/>
          <p14:tracePt t="35002" x="7480300" y="6311900"/>
          <p14:tracePt t="35019" x="7473950" y="6324600"/>
          <p14:tracePt t="35035" x="7473950" y="6330950"/>
          <p14:tracePt t="35052" x="7473950" y="6337300"/>
          <p14:tracePt t="35069" x="7473950" y="6343650"/>
          <p14:tracePt t="35086" x="7473950" y="6369050"/>
          <p14:tracePt t="35103" x="7486650" y="6394450"/>
          <p14:tracePt t="35120" x="7505700" y="6426200"/>
          <p14:tracePt t="35136" x="7518400" y="6438900"/>
          <p14:tracePt t="35153" x="7531100" y="6464300"/>
          <p14:tracePt t="35170" x="7550150" y="6489700"/>
          <p14:tracePt t="35186" x="7581900" y="6534150"/>
          <p14:tracePt t="35203" x="7588250" y="6546850"/>
          <p14:tracePt t="35220" x="7600950" y="6559550"/>
          <p14:tracePt t="35236" x="7626350" y="6572250"/>
          <p14:tracePt t="35253" x="7645400" y="6591300"/>
          <p14:tracePt t="35270" x="7664450" y="6616700"/>
          <p14:tracePt t="35287" x="7696200" y="6616700"/>
          <p14:tracePt t="35303" x="7829550" y="6642100"/>
          <p14:tracePt t="35320" x="7905750" y="6648450"/>
          <p14:tracePt t="35336" x="7981950" y="6648450"/>
          <p14:tracePt t="35353" x="8039100" y="6654800"/>
          <p14:tracePt t="35371" x="8045450" y="6654800"/>
          <p14:tracePt t="35708" x="8039100" y="6648450"/>
          <p14:tracePt t="35716" x="8026400" y="6642100"/>
          <p14:tracePt t="35724" x="8020050" y="6629400"/>
          <p14:tracePt t="35732" x="8013700" y="6616700"/>
          <p14:tracePt t="35737" x="7981950" y="6597650"/>
          <p14:tracePt t="35754" x="7956550" y="6572250"/>
          <p14:tracePt t="35771" x="7931150" y="6572250"/>
          <p14:tracePt t="35787" x="7924800" y="6565900"/>
          <p14:tracePt t="35804" x="7912100" y="6559550"/>
          <p14:tracePt t="35933" x="7905750" y="6559550"/>
          <p14:tracePt t="35947" x="7899400" y="6559550"/>
          <p14:tracePt t="35965" x="7886700" y="6559550"/>
          <p14:tracePt t="35972" x="7874000" y="6559550"/>
          <p14:tracePt t="35980" x="7816850" y="6559550"/>
          <p14:tracePt t="35988" x="7759700" y="6559550"/>
          <p14:tracePt t="36004" x="7727950" y="6559550"/>
          <p14:tracePt t="36021" x="7702550" y="6559550"/>
          <p14:tracePt t="36038" x="7696200" y="6559550"/>
          <p14:tracePt t="36055" x="7683500" y="6565900"/>
          <p14:tracePt t="36090" x="7677150" y="6565900"/>
          <p14:tracePt t="36189" x="7670800" y="6559550"/>
          <p14:tracePt t="36284" x="7670800" y="6565900"/>
          <p14:tracePt t="36291" x="7670800" y="6572250"/>
          <p14:tracePt t="36305" x="7670800" y="6578600"/>
          <p14:tracePt t="36416" x="7689850" y="6578600"/>
          <p14:tracePt t="36431" x="7727950" y="6559550"/>
          <p14:tracePt t="36440" x="7734300" y="6559550"/>
          <p14:tracePt t="36440" x="7747000" y="6553200"/>
          <p14:tracePt t="36456" x="7778750" y="6553200"/>
          <p14:tracePt t="36472" x="7810500" y="6546850"/>
          <p14:tracePt t="36489" x="7842250" y="6546850"/>
          <p14:tracePt t="36505" x="7848600" y="6546850"/>
          <p14:tracePt t="36522" x="7861300" y="6553200"/>
          <p14:tracePt t="36539" x="7867650" y="6559550"/>
          <p14:tracePt t="36539" x="7886700" y="6565900"/>
          <p14:tracePt t="36556" x="7905750" y="6572250"/>
          <p14:tracePt t="36572" x="7943850" y="6584950"/>
          <p14:tracePt t="36589" x="7969250" y="6597650"/>
          <p14:tracePt t="36605" x="8001000" y="6604000"/>
          <p14:tracePt t="36804" x="8001000" y="6610350"/>
          <p14:tracePt t="36944" x="7994650" y="6610350"/>
          <p14:tracePt t="36968" x="7988300" y="6610350"/>
          <p14:tracePt t="36976" x="7969250" y="6610350"/>
          <p14:tracePt t="36990" x="7956550" y="6610350"/>
          <p14:tracePt t="36990" x="7918450" y="6610350"/>
          <p14:tracePt t="37007" x="7886700" y="6604000"/>
          <p14:tracePt t="37023" x="7861300" y="6597650"/>
          <p14:tracePt t="37039" x="7835900" y="6591300"/>
          <p14:tracePt t="37056" x="7829550" y="6591300"/>
          <p14:tracePt t="37232" x="7829550" y="6584950"/>
          <p14:tracePt t="37245" x="7829550" y="6578600"/>
          <p14:tracePt t="37261" x="7842250" y="6578600"/>
          <p14:tracePt t="37275" x="7861300" y="6578600"/>
          <p14:tracePt t="37290" x="7874000" y="6572250"/>
          <p14:tracePt t="37290" x="7899400" y="6565900"/>
          <p14:tracePt t="37307" x="7905750" y="6565900"/>
          <p14:tracePt t="37323" x="7924800" y="6565900"/>
          <p14:tracePt t="37379" x="7924800" y="6559550"/>
          <p14:tracePt t="37399" x="7937500" y="6559550"/>
          <p14:tracePt t="37400" x="7962900" y="6559550"/>
          <p14:tracePt t="37407" x="8013700" y="6559550"/>
          <p14:tracePt t="37423" x="8039100" y="6565900"/>
          <p14:tracePt t="37440" x="8045450" y="6565900"/>
          <p14:tracePt t="37560" x="8045450" y="6572250"/>
          <p14:tracePt t="37582" x="8032750" y="6572250"/>
          <p14:tracePt t="37583" x="8020050" y="6572250"/>
          <p14:tracePt t="37591" x="7937500" y="6572250"/>
          <p14:tracePt t="37607" x="7823200" y="6546850"/>
          <p14:tracePt t="37623" x="7766050" y="6546850"/>
          <p14:tracePt t="37640" x="7715250" y="6546850"/>
          <p14:tracePt t="37657" x="7670800" y="6546850"/>
          <p14:tracePt t="37674" x="7658100" y="6546850"/>
          <p14:tracePt t="37690" x="7626350" y="6540500"/>
          <p14:tracePt t="37707" x="7581900" y="6534150"/>
          <p14:tracePt t="37724" x="7569200" y="6534150"/>
          <p14:tracePt t="37740" x="7562850" y="6534150"/>
          <p14:tracePt t="37757" x="7556500" y="6534150"/>
          <p14:tracePt t="38109" x="7518400" y="6521450"/>
          <p14:tracePt t="38117" x="7429500" y="6496050"/>
          <p14:tracePt t="38126" x="7327900" y="6477000"/>
          <p14:tracePt t="38126" x="7219950" y="6464300"/>
          <p14:tracePt t="38141" x="7010400" y="6457950"/>
          <p14:tracePt t="38158" x="6978650" y="6451600"/>
          <p14:tracePt t="38175" x="6959600" y="6445250"/>
          <p14:tracePt t="38397" x="6953250" y="6451600"/>
          <p14:tracePt t="38405" x="6946900" y="6477000"/>
          <p14:tracePt t="38413" x="6940550" y="6508750"/>
          <p14:tracePt t="38413" x="6934200" y="6534150"/>
          <p14:tracePt t="38427" x="6921500" y="6553200"/>
          <p14:tracePt t="38428" x="6908800" y="6572250"/>
          <p14:tracePt t="38442" x="6877050" y="6597650"/>
          <p14:tracePt t="38458" x="6858000" y="6610350"/>
          <p14:tracePt t="38475" x="6838950" y="6610350"/>
          <p14:tracePt t="38492" x="6832600" y="6610350"/>
          <p14:tracePt t="38607" x="6832600" y="6597650"/>
          <p14:tracePt t="38615" x="6832600" y="6591300"/>
          <p14:tracePt t="38623" x="6832600" y="6584950"/>
          <p14:tracePt t="38629" x="6832600" y="6578600"/>
          <p14:tracePt t="38662" x="6832600" y="6572250"/>
          <p14:tracePt t="38662" x="6832600" y="6565900"/>
          <p14:tracePt t="38675" x="6832600" y="6559550"/>
          <p14:tracePt t="39049" x="6832600" y="6553200"/>
          <p14:tracePt t="39073" x="6832600" y="6546850"/>
          <p14:tracePt t="39213" x="6832600" y="6540500"/>
          <p14:tracePt t="39407" x="6838950" y="6540500"/>
          <p14:tracePt t="39423" x="6845300" y="6540500"/>
          <p14:tracePt t="39478" x="6864350" y="6540500"/>
          <p14:tracePt t="39486" x="6877050" y="6540500"/>
          <p14:tracePt t="39493" x="6896100" y="6540500"/>
          <p14:tracePt t="39501" x="6921500" y="6540500"/>
          <p14:tracePt t="39547" x="6927850" y="6540500"/>
          <p14:tracePt t="39569" x="6934200" y="6540500"/>
          <p14:tracePt t="39570" x="6940550" y="6540500"/>
          <p14:tracePt t="39577" x="6972300" y="6540500"/>
          <p14:tracePt t="39594" x="6985000" y="6534150"/>
          <p14:tracePt t="39610" x="6991350" y="6534150"/>
          <p14:tracePt t="39663" x="6997700" y="6534150"/>
          <p14:tracePt t="39695" x="7004050" y="6534150"/>
          <p14:tracePt t="39703" x="7010400" y="6534150"/>
          <p14:tracePt t="39719" x="7035800" y="6527800"/>
          <p14:tracePt t="39728" x="7042150" y="6527800"/>
          <p14:tracePt t="39728" x="7061200" y="6527800"/>
          <p14:tracePt t="39744" x="7067550" y="6527800"/>
          <p14:tracePt t="39760" x="7073900" y="6527800"/>
          <p14:tracePt t="39777" x="7092950" y="6527800"/>
          <p14:tracePt t="39794" x="7105650" y="6527800"/>
          <p14:tracePt t="39811" x="7112000" y="6527800"/>
          <p14:tracePt t="40457" x="7118350" y="6527800"/>
          <p14:tracePt t="40473" x="7124700" y="6527800"/>
          <p14:tracePt t="41382" x="7131050" y="6527800"/>
          <p14:tracePt t="41405" x="7137400" y="6527800"/>
          <p14:tracePt t="41406" x="7150100" y="6527800"/>
          <p14:tracePt t="41414" x="7169150" y="6521450"/>
          <p14:tracePt t="41430" x="7213600" y="6521450"/>
          <p14:tracePt t="41447" x="7251700" y="6521450"/>
          <p14:tracePt t="41464" x="7283450" y="6521450"/>
          <p14:tracePt t="41480" x="7296150" y="6527800"/>
          <p14:tracePt t="41497" x="7366000" y="6527800"/>
          <p14:tracePt t="41513" x="7372350" y="6527800"/>
          <p14:tracePt t="41591" x="7378700" y="6527800"/>
          <p14:tracePt t="41599" x="7385050" y="6527800"/>
          <p14:tracePt t="41624" x="7397750" y="6534150"/>
          <p14:tracePt t="41632" x="7404100" y="6534150"/>
          <p14:tracePt t="41632" x="7410450" y="6534150"/>
          <p14:tracePt t="41669" x="7416800" y="6534150"/>
          <p14:tracePt t="42211" x="0" y="0"/>
        </p14:tracePtLst>
        <p14:tracePtLst>
          <p14:tracePt t="43878" x="8229600" y="6572250"/>
          <p14:tracePt t="43977" x="8235950" y="6572250"/>
          <p14:tracePt t="43985" x="8248650" y="6572250"/>
          <p14:tracePt t="44009" x="8261350" y="6572250"/>
          <p14:tracePt t="44026" x="8267700" y="6572250"/>
          <p14:tracePt t="44033" x="8274050" y="6572250"/>
          <p14:tracePt t="44039" x="8286750" y="6572250"/>
          <p14:tracePt t="44249" x="8286750" y="6578600"/>
          <p14:tracePt t="44257" x="8274050" y="6584950"/>
          <p14:tracePt t="44265" x="8255000" y="6584950"/>
          <p14:tracePt t="44273" x="8235950" y="6597650"/>
          <p14:tracePt t="44289" x="8216900" y="6597650"/>
          <p14:tracePt t="44302" x="8197850" y="6597650"/>
          <p14:tracePt t="44318" x="8191500" y="6604000"/>
          <p14:tracePt t="44429" x="8191500" y="6610350"/>
          <p14:tracePt t="44437" x="8204200" y="6610350"/>
          <p14:tracePt t="44445" x="8248650" y="6629400"/>
          <p14:tracePt t="44452" x="8286750" y="6642100"/>
          <p14:tracePt t="44468" x="8312150" y="6642100"/>
          <p14:tracePt t="44486" x="8324850" y="6642100"/>
          <p14:tracePt t="44502" x="8331200" y="6642100"/>
          <p14:tracePt t="44600" x="8324850" y="6642100"/>
          <p14:tracePt t="44601" x="8318500" y="6642100"/>
          <p14:tracePt t="44618" x="8267700" y="6642100"/>
          <p14:tracePt t="44619" x="8185150" y="6616700"/>
          <p14:tracePt t="44635" x="8108950" y="6597650"/>
          <p14:tracePt t="44653" x="8064500" y="6597650"/>
          <p14:tracePt t="44669" x="8058150" y="6597650"/>
          <p14:tracePt t="44755" x="8058150" y="6591300"/>
          <p14:tracePt t="44763" x="8070850" y="6591300"/>
          <p14:tracePt t="44771" x="8083550" y="6591300"/>
          <p14:tracePt t="44779" x="8096250" y="6591300"/>
          <p14:tracePt t="44785" x="8147050" y="6591300"/>
          <p14:tracePt t="45167" x="8166100" y="6591300"/>
          <p14:tracePt t="45178" x="8223250" y="6604000"/>
          <p14:tracePt t="45179" x="8293100" y="6623050"/>
          <p14:tracePt t="45186" x="8407400" y="6648450"/>
          <p14:tracePt t="45203" x="8496300" y="6667500"/>
          <p14:tracePt t="45220" x="8528050" y="6673850"/>
          <p14:tracePt t="45323" x="8534400" y="6673850"/>
          <p14:tracePt t="45331" x="8540750" y="6673850"/>
          <p14:tracePt t="45339" x="8547100" y="6673850"/>
          <p14:tracePt t="45353" x="8553450" y="6673850"/>
          <p14:tracePt t="45357" x="8591550" y="6667500"/>
          <p14:tracePt t="45370" x="8655050" y="6661150"/>
          <p14:tracePt t="45386" x="8737600" y="6642100"/>
          <p14:tracePt t="45403" x="8782050" y="6629400"/>
          <p14:tracePt t="45420" x="8788400" y="6629400"/>
          <p14:tracePt t="45563" x="8788400" y="6623050"/>
          <p14:tracePt t="45571" x="8788400" y="6616700"/>
          <p14:tracePt t="45617" x="8788400" y="6610350"/>
          <p14:tracePt t="46176" x="0" y="0"/>
        </p14:tracePtLst>
        <p14:tracePtLst>
          <p14:tracePt t="48078" x="5194300" y="971550"/>
          <p14:tracePt t="48245" x="5187950" y="971550"/>
          <p14:tracePt t="48261" x="5162550" y="1009650"/>
          <p14:tracePt t="48276" x="5149850" y="1041400"/>
          <p14:tracePt t="48283" x="5130800" y="1073150"/>
          <p14:tracePt t="48299" x="5105400" y="1104900"/>
          <p14:tracePt t="48315" x="5092700" y="1117600"/>
          <p14:tracePt t="48331" x="5086350" y="1143000"/>
          <p14:tracePt t="48345" x="5067300" y="1168400"/>
          <p14:tracePt t="48361" x="5048250" y="1219200"/>
          <p14:tracePt t="48377" x="5029200" y="1301750"/>
          <p14:tracePt t="48393" x="4978400" y="1435100"/>
          <p14:tracePt t="48416" x="4953000" y="1498600"/>
          <p14:tracePt t="48425" x="4946650" y="1536700"/>
          <p14:tracePt t="48443" x="4933950" y="1562100"/>
          <p14:tracePt t="48461" x="4933950" y="1600200"/>
          <p14:tracePt t="48477" x="4933950" y="1651000"/>
          <p14:tracePt t="48494" x="4927600" y="1733550"/>
          <p14:tracePt t="48508" x="4908550" y="1955800"/>
          <p14:tracePt t="48533" x="4908550" y="2165350"/>
          <p14:tracePt t="48543" x="4902200" y="2432050"/>
          <p14:tracePt t="48559" x="4876800" y="2819400"/>
          <p14:tracePt t="48575" x="4870450" y="3181350"/>
          <p14:tracePt t="48592" x="4845050" y="3549650"/>
          <p14:tracePt t="48608" x="4781550" y="4006850"/>
          <p14:tracePt t="48625" x="4768850" y="4260850"/>
          <p14:tracePt t="48642" x="4762500" y="4508500"/>
          <p14:tracePt t="48658" x="4762500" y="4724400"/>
          <p14:tracePt t="48675" x="4749800" y="4927600"/>
          <p14:tracePt t="48692" x="4743450" y="5105400"/>
          <p14:tracePt t="48709" x="4743450" y="5219700"/>
          <p14:tracePt t="48725" x="4743450" y="5353050"/>
          <p14:tracePt t="48742" x="4749800" y="5454650"/>
          <p14:tracePt t="48760" x="4787900" y="5600700"/>
          <p14:tracePt t="48776" x="4813300" y="5746750"/>
          <p14:tracePt t="48793" x="4845050" y="5861050"/>
          <p14:tracePt t="48809" x="4864100" y="5930900"/>
          <p14:tracePt t="48825" x="4902200" y="6007100"/>
          <p14:tracePt t="48842" x="4984750" y="6153150"/>
          <p14:tracePt t="48859" x="5054600" y="6286500"/>
          <p14:tracePt t="48876" x="5149850" y="6438900"/>
          <p14:tracePt t="48892" x="5238750" y="6559550"/>
          <p14:tracePt t="48909" x="5308600" y="6629400"/>
          <p14:tracePt t="48925" x="5346700" y="6654800"/>
          <p14:tracePt t="48942" x="5365750" y="6686550"/>
          <p14:tracePt t="48959" x="5384800" y="6711950"/>
          <p14:tracePt t="48975" x="5416550" y="6743700"/>
          <p14:tracePt t="48992" x="5461000" y="6769100"/>
          <p14:tracePt t="49009" x="5594350" y="6819900"/>
          <p14:tracePt t="49026" x="5734050" y="6851650"/>
          <p14:tracePt t="49042" x="5880100" y="6851650"/>
          <p14:tracePt t="49059" x="6216650" y="6851650"/>
          <p14:tracePt t="49076" x="6413500" y="6851650"/>
          <p14:tracePt t="49092" x="6724650" y="6851650"/>
          <p14:tracePt t="49109" x="6889750" y="6851650"/>
          <p14:tracePt t="49126" x="6978650" y="6851650"/>
          <p14:tracePt t="49143" x="7029450" y="6851650"/>
          <p14:tracePt t="49159" x="7099300" y="6851650"/>
          <p14:tracePt t="49176" x="7200900" y="6851650"/>
          <p14:tracePt t="49192" x="7346950" y="6851650"/>
          <p14:tracePt t="49209" x="7461250" y="6819900"/>
          <p14:tracePt t="49226" x="7518400" y="6775450"/>
          <p14:tracePt t="49243" x="7556500" y="6756400"/>
          <p14:tracePt t="49259" x="7575550" y="6750050"/>
          <p14:tracePt t="49276" x="7645400" y="6743700"/>
          <p14:tracePt t="49293" x="7740650" y="6718300"/>
          <p14:tracePt t="49309" x="7810500" y="6699250"/>
          <p14:tracePt t="49326" x="7899400" y="6661150"/>
          <p14:tracePt t="49343" x="7962900" y="6629400"/>
          <p14:tracePt t="49360" x="8039100" y="6610350"/>
          <p14:tracePt t="49376" x="8121650" y="6597650"/>
          <p14:tracePt t="49393" x="8197850" y="6572250"/>
          <p14:tracePt t="49410" x="8343900" y="6521450"/>
          <p14:tracePt t="49426" x="8432800" y="6438900"/>
          <p14:tracePt t="49443" x="8534400" y="6318250"/>
          <p14:tracePt t="49460" x="8623300" y="6178550"/>
          <p14:tracePt t="49477" x="8712200" y="6038850"/>
          <p14:tracePt t="49494" x="8794750" y="5918200"/>
          <p14:tracePt t="49510" x="8883650" y="5759450"/>
          <p14:tracePt t="49529" x="8928100" y="5594350"/>
          <p14:tracePt t="49543" x="8959850" y="5378450"/>
          <p14:tracePt t="49561" x="8978900" y="5162550"/>
          <p14:tracePt t="49577" x="8978900" y="4895850"/>
          <p14:tracePt t="49593" x="8972550" y="4667250"/>
          <p14:tracePt t="49610" x="8953500" y="4432300"/>
          <p14:tracePt t="49610" x="8947150" y="4337050"/>
          <p14:tracePt t="49627" x="8934450" y="4108450"/>
          <p14:tracePt t="49643" x="8915400" y="3841750"/>
          <p14:tracePt t="49660" x="8813800" y="3403600"/>
          <p14:tracePt t="49677" x="8693150" y="2946400"/>
          <p14:tracePt t="49693" x="8521700" y="2470150"/>
          <p14:tracePt t="49710" x="8413750" y="2114550"/>
          <p14:tracePt t="49728" x="8343900" y="1860550"/>
          <p14:tracePt t="49744" x="8267700" y="1568450"/>
          <p14:tracePt t="49760" x="8223250" y="1384300"/>
          <p14:tracePt t="49777" x="8166100" y="1193800"/>
          <p14:tracePt t="49793" x="8121650" y="1016000"/>
          <p14:tracePt t="49810" x="8051800" y="825500"/>
          <p14:tracePt t="49827" x="7956550" y="558800"/>
          <p14:tracePt t="49844" x="7854950" y="368300"/>
          <p14:tracePt t="49860" x="7778750" y="139700"/>
          <p14:tracePt t="49877" x="7747000" y="38100"/>
          <p14:tracePt t="49894" x="7715250" y="0"/>
          <p14:tracePt t="49910" x="7702550" y="0"/>
          <p14:tracePt t="49927" x="7696200" y="0"/>
          <p14:tracePt t="49944" x="7689850" y="0"/>
          <p14:tracePt t="49960" x="7658100" y="0"/>
          <p14:tracePt t="49977" x="7639050" y="0"/>
          <p14:tracePt t="49994" x="7613650" y="0"/>
          <p14:tracePt t="50011" x="7594600" y="0"/>
          <p14:tracePt t="50027" x="7575550" y="0"/>
          <p14:tracePt t="50044" x="7537450" y="25400"/>
          <p14:tracePt t="50060" x="7410450" y="76200"/>
          <p14:tracePt t="50078" x="7264400" y="107950"/>
          <p14:tracePt t="50094" x="7029450" y="177800"/>
          <p14:tracePt t="50111" x="6896100" y="228600"/>
          <p14:tracePt t="50128" x="6788150" y="254000"/>
          <p14:tracePt t="50144" x="6711950" y="266700"/>
          <p14:tracePt t="50161" x="6629400" y="292100"/>
          <p14:tracePt t="50178" x="6502400" y="304800"/>
          <p14:tracePt t="50195" x="6381750" y="298450"/>
          <p14:tracePt t="50211" x="6203950" y="254000"/>
          <p14:tracePt t="50228" x="5930900" y="203200"/>
          <p14:tracePt t="50244" x="5759450" y="184150"/>
          <p14:tracePt t="50262" x="5645150" y="190500"/>
          <p14:tracePt t="50278" x="5594350" y="209550"/>
          <p14:tracePt t="50294" x="5575300" y="215900"/>
          <p14:tracePt t="50367" x="5562600" y="228600"/>
          <p14:tracePt t="50373" x="5549900" y="247650"/>
          <p14:tracePt t="50381" x="5537200" y="273050"/>
          <p14:tracePt t="50389" x="5518150" y="311150"/>
          <p14:tracePt t="50395" x="5492750" y="393700"/>
          <p14:tracePt t="50411" x="5441950" y="488950"/>
          <p14:tracePt t="50428" x="5384800" y="673100"/>
          <p14:tracePt t="50445" x="5327650" y="781050"/>
          <p14:tracePt t="50461" x="5289550" y="863600"/>
          <p14:tracePt t="50478" x="5264150" y="958850"/>
          <p14:tracePt t="50495" x="5251450" y="1092200"/>
          <p14:tracePt t="50511" x="5219700" y="1263650"/>
          <p14:tracePt t="50528" x="5187950" y="1466850"/>
          <p14:tracePt t="50545" x="5175250" y="1568450"/>
          <p14:tracePt t="50562" x="5124450" y="1695450"/>
          <p14:tracePt t="50578" x="5060950" y="1828800"/>
          <p14:tracePt t="50595" x="5029200" y="1993900"/>
          <p14:tracePt t="50612" x="4991100" y="2171700"/>
          <p14:tracePt t="50629" x="4959350" y="2330450"/>
          <p14:tracePt t="50645" x="4927600" y="2463800"/>
          <p14:tracePt t="50662" x="4902200" y="2559050"/>
          <p14:tracePt t="50678" x="4895850" y="2679700"/>
          <p14:tracePt t="50696" x="4889500" y="2819400"/>
          <p14:tracePt t="50712" x="4889500" y="3028950"/>
          <p14:tracePt t="50729" x="4876800" y="3251200"/>
          <p14:tracePt t="50745" x="4870450" y="3505200"/>
          <p14:tracePt t="50762" x="4851400" y="3733800"/>
          <p14:tracePt t="50778" x="4826000" y="4025900"/>
          <p14:tracePt t="50795" x="4813300" y="4318000"/>
          <p14:tracePt t="50812" x="4800600" y="4635500"/>
          <p14:tracePt t="50829" x="4806950" y="5060950"/>
          <p14:tracePt t="50845" x="4832350" y="5403850"/>
          <p14:tracePt t="50862" x="4870450" y="5715000"/>
          <p14:tracePt t="50879" x="4889500" y="5803900"/>
          <p14:tracePt t="50895" x="4895850" y="5873750"/>
          <p14:tracePt t="50912" x="4908550" y="5943600"/>
          <p14:tracePt t="50929" x="4946650" y="6051550"/>
          <p14:tracePt t="50946" x="4991100" y="6184900"/>
          <p14:tracePt t="50962" x="5022850" y="6311900"/>
          <p14:tracePt t="50979" x="5073650" y="6407150"/>
          <p14:tracePt t="50995" x="5092700" y="6426200"/>
          <p14:tracePt t="51012" x="5118100" y="6445250"/>
          <p14:tracePt t="51029" x="5137150" y="6477000"/>
          <p14:tracePt t="51045" x="5181600" y="6521450"/>
          <p14:tracePt t="51062" x="5251450" y="6604000"/>
          <p14:tracePt t="51079" x="5391150" y="6686550"/>
          <p14:tracePt t="51096" x="5524500" y="6750050"/>
          <p14:tracePt t="51112" x="5816600" y="6819900"/>
          <p14:tracePt t="51129" x="6013450" y="6851650"/>
          <p14:tracePt t="51146" x="6172200" y="6851650"/>
          <p14:tracePt t="51162" x="6337300" y="6851650"/>
          <p14:tracePt t="51179" x="6572250" y="6851650"/>
          <p14:tracePt t="51197" x="6629400" y="6851650"/>
          <p14:tracePt t="51197" x="6673850" y="6851650"/>
          <p14:tracePt t="51213" x="6743700" y="6851650"/>
          <p14:tracePt t="51229" x="6864350" y="6851650"/>
          <p14:tracePt t="51246" x="6972300" y="6851650"/>
          <p14:tracePt t="51262" x="7061200" y="6851650"/>
          <p14:tracePt t="51279" x="7162800" y="6851650"/>
          <p14:tracePt t="51296" x="7245350" y="6851650"/>
          <p14:tracePt t="51313" x="7372350" y="6851650"/>
          <p14:tracePt t="51329" x="7486650" y="6851650"/>
          <p14:tracePt t="51346" x="7581900" y="6851650"/>
          <p14:tracePt t="51363" x="7664450" y="6838950"/>
          <p14:tracePt t="51379" x="7734300" y="6819900"/>
          <p14:tracePt t="51396" x="7823200" y="6819900"/>
          <p14:tracePt t="51413" x="7931150" y="6819900"/>
          <p14:tracePt t="51430" x="8013700" y="6832600"/>
          <p14:tracePt t="51446" x="8210550" y="6832600"/>
          <p14:tracePt t="51464" x="8331200" y="6826250"/>
          <p14:tracePt t="51480" x="8426450" y="6826250"/>
          <p14:tracePt t="51496" x="8528050" y="6832600"/>
          <p14:tracePt t="51513" x="8585200" y="6838950"/>
          <p14:tracePt t="51530" x="8616950" y="6838950"/>
          <p14:tracePt t="51547" x="8623300" y="6826250"/>
          <p14:tracePt t="51563" x="8636000" y="6819900"/>
          <p14:tracePt t="51580" x="8636000" y="6813550"/>
          <p14:tracePt t="51596" x="8648700" y="6800850"/>
          <p14:tracePt t="51614" x="8661400" y="6781800"/>
          <p14:tracePt t="51631" x="8693150" y="6737350"/>
          <p14:tracePt t="51646" x="8763000" y="6616700"/>
          <p14:tracePt t="51664" x="8801100" y="6521450"/>
          <p14:tracePt t="51680" x="8839200" y="6445250"/>
          <p14:tracePt t="51697" x="8858250" y="6400800"/>
          <p14:tracePt t="51713" x="8864600" y="6388100"/>
          <p14:tracePt t="51730" x="8870950" y="6381750"/>
          <p14:tracePt t="51747" x="8870950" y="6375400"/>
          <p14:tracePt t="51763" x="8870950" y="6369050"/>
          <p14:tracePt t="51780" x="8877300" y="6369050"/>
          <p14:tracePt t="51873" x="8877300" y="6362700"/>
          <p14:tracePt t="51881" x="8877300" y="6343650"/>
          <p14:tracePt t="51888" x="8883650" y="6311900"/>
          <p14:tracePt t="51897" x="8883650" y="6280150"/>
          <p14:tracePt t="51905" x="8890000" y="6216650"/>
          <p14:tracePt t="51914" x="8896350" y="6153150"/>
          <p14:tracePt t="51930" x="8915400" y="5988050"/>
          <p14:tracePt t="51947" x="8915400" y="5683250"/>
          <p14:tracePt t="51964" x="8877300" y="5099050"/>
          <p14:tracePt t="51980" x="8813800" y="4654550"/>
          <p14:tracePt t="51997" x="8756650" y="4032250"/>
          <p14:tracePt t="52014" x="8674100" y="3562350"/>
          <p14:tracePt t="52031" x="8572500" y="3149600"/>
          <p14:tracePt t="52047" x="8394700" y="2673350"/>
          <p14:tracePt t="52064" x="8280400" y="2254250"/>
          <p14:tracePt t="52081" x="8204200" y="1924050"/>
          <p14:tracePt t="52098" x="8128000" y="1714500"/>
          <p14:tracePt t="52114" x="8077200" y="1593850"/>
          <p14:tracePt t="52131" x="8064500" y="1574800"/>
          <p14:tracePt t="52148" x="8051800" y="1530350"/>
          <p14:tracePt t="52164" x="8032750" y="1466850"/>
          <p14:tracePt t="52181" x="8001000" y="1397000"/>
          <p14:tracePt t="52197" x="7943850" y="1270000"/>
          <p14:tracePt t="52215" x="7924800" y="1212850"/>
          <p14:tracePt t="52231" x="7918450" y="1187450"/>
          <p14:tracePt t="52248" x="7918450" y="1174750"/>
          <p14:tracePt t="52264" x="7899400" y="1136650"/>
          <p14:tracePt t="52281" x="7861300" y="1041400"/>
          <p14:tracePt t="52298" x="7823200" y="977900"/>
          <p14:tracePt t="52314" x="7816850" y="952500"/>
          <p14:tracePt t="52331" x="7810500" y="946150"/>
          <p14:tracePt t="52348" x="7810500" y="939800"/>
          <p14:tracePt t="52386" x="7804150" y="933450"/>
          <p14:tracePt t="52387" x="7791450" y="920750"/>
          <p14:tracePt t="52398" x="7740650" y="895350"/>
          <p14:tracePt t="52415" x="7658100" y="850900"/>
          <p14:tracePt t="52431" x="7556500" y="825500"/>
          <p14:tracePt t="52448" x="7473950" y="825500"/>
          <p14:tracePt t="52465" x="7435850" y="825500"/>
          <p14:tracePt t="52481" x="7397750" y="825500"/>
          <p14:tracePt t="52498" x="7308850" y="806450"/>
          <p14:tracePt t="52515" x="7213600" y="768350"/>
          <p14:tracePt t="52531" x="7124700" y="742950"/>
          <p14:tracePt t="52549" x="6997700" y="723900"/>
          <p14:tracePt t="52566" x="6896100" y="717550"/>
          <p14:tracePt t="52582" x="6800850" y="692150"/>
          <p14:tracePt t="52599" x="6680200" y="673100"/>
          <p14:tracePt t="52616" x="6546850" y="641350"/>
          <p14:tracePt t="52633" x="6388100" y="596900"/>
          <p14:tracePt t="52649" x="6203950" y="546100"/>
          <p14:tracePt t="52666" x="6038850" y="520700"/>
          <p14:tracePt t="52683" x="5905500" y="514350"/>
          <p14:tracePt t="52700" x="5880100" y="508000"/>
          <p14:tracePt t="52799" x="5873750" y="508000"/>
          <p14:tracePt t="52814" x="5861050" y="508000"/>
          <p14:tracePt t="52825" x="5842000" y="508000"/>
          <p14:tracePt t="52829" x="5803900" y="508000"/>
          <p14:tracePt t="52834" x="5765800" y="514350"/>
          <p14:tracePt t="52850" x="5708650" y="533400"/>
          <p14:tracePt t="52866" x="5683250" y="539750"/>
          <p14:tracePt t="52883" x="5613400" y="558800"/>
          <p14:tracePt t="52900" x="5588000" y="565150"/>
          <p14:tracePt t="52916" x="5568950" y="584200"/>
          <p14:tracePt t="52933" x="5562600" y="584200"/>
          <p14:tracePt t="52950" x="5556250" y="590550"/>
          <p14:tracePt t="52966" x="5543550" y="590550"/>
          <p14:tracePt t="52983" x="5530850" y="590550"/>
          <p14:tracePt t="53017" x="5524500" y="590550"/>
          <p14:tracePt t="53063" x="5518150" y="596900"/>
          <p14:tracePt t="53088" x="5511800" y="603250"/>
          <p14:tracePt t="53093" x="5499100" y="603250"/>
          <p14:tracePt t="53101" x="5499100" y="609600"/>
          <p14:tracePt t="53109" x="5492750" y="609600"/>
          <p14:tracePt t="53117" x="5486400" y="609600"/>
          <p14:tracePt t="53133" x="5480050" y="615950"/>
          <p14:tracePt t="53150" x="5473700" y="622300"/>
          <p14:tracePt t="53188" x="5467350" y="622300"/>
          <p14:tracePt t="53188" x="5461000" y="622300"/>
          <p14:tracePt t="53269" x="0" y="0"/>
        </p14:tracePtLst>
        <p14:tracePtLst>
          <p14:tracePt t="57855" x="1968500" y="2108200"/>
          <p14:tracePt t="58139" x="1962150" y="2114550"/>
          <p14:tracePt t="58161" x="1962150" y="2120900"/>
          <p14:tracePt t="58185" x="1955800" y="2120900"/>
          <p14:tracePt t="58233" x="1949450" y="2120900"/>
          <p14:tracePt t="58263" x="1943100" y="2120900"/>
          <p14:tracePt t="58271" x="1930400" y="2120900"/>
          <p14:tracePt t="58279" x="1924050" y="2120900"/>
          <p14:tracePt t="58285" x="1917700" y="2120900"/>
          <p14:tracePt t="58293" x="1905000" y="2120900"/>
          <p14:tracePt t="58395" x="1905000" y="2127250"/>
          <p14:tracePt t="58441" x="1898650" y="2127250"/>
          <p14:tracePt t="58457" x="1892300" y="2133600"/>
          <p14:tracePt t="58465" x="1885950" y="2133600"/>
          <p14:tracePt t="58714" x="1892300" y="2133600"/>
          <p14:tracePt t="58735" x="1898650" y="2133600"/>
          <p14:tracePt t="59141" x="1905000" y="2133600"/>
          <p14:tracePt t="59149" x="1917700" y="2133600"/>
          <p14:tracePt t="59160" x="1924050" y="2127250"/>
          <p14:tracePt t="59161" x="1930400" y="2127250"/>
          <p14:tracePt t="59228" x="1936750" y="2127250"/>
          <p14:tracePt t="59319" x="1943100" y="2127250"/>
          <p14:tracePt t="59332" x="1949450" y="2127250"/>
          <p14:tracePt t="59351" x="1955800" y="2127250"/>
          <p14:tracePt t="59693" x="1949450" y="2127250"/>
          <p14:tracePt t="59694" x="1949450" y="2133600"/>
          <p14:tracePt t="59703" x="1943100" y="2133600"/>
          <p14:tracePt t="59711" x="1943100" y="2139950"/>
          <p14:tracePt t="59728" x="1924050" y="2159000"/>
          <p14:tracePt t="59744" x="1911350" y="2165350"/>
          <p14:tracePt t="59761" x="1885950" y="2165350"/>
          <p14:tracePt t="59777" x="1866900" y="2171700"/>
          <p14:tracePt t="59794" x="1860550" y="2171700"/>
          <p14:tracePt t="59811" x="1854200" y="2171700"/>
          <p14:tracePt t="59863" x="1847850" y="2171700"/>
          <p14:tracePt t="59887" x="1841500" y="2171700"/>
          <p14:tracePt t="59895" x="1828800" y="2171700"/>
          <p14:tracePt t="59949" x="1828800" y="2165350"/>
          <p14:tracePt t="59965" x="1822450" y="2159000"/>
          <p14:tracePt t="59987" x="1822450" y="2152650"/>
          <p14:tracePt t="60105" x="1822450" y="2146300"/>
          <p14:tracePt t="60119" x="1828800" y="2139950"/>
          <p14:tracePt t="60127" x="1854200" y="2120900"/>
          <p14:tracePt t="60145" x="1866900" y="2114550"/>
          <p14:tracePt t="60146" x="1879600" y="2114550"/>
          <p14:tracePt t="60161" x="1885950" y="2108200"/>
          <p14:tracePt t="60178" x="1892300" y="2108200"/>
          <p14:tracePt t="60195" x="1898650" y="2108200"/>
          <p14:tracePt t="60229" x="1905000" y="2108200"/>
          <p14:tracePt t="60230" x="1917700" y="2108200"/>
          <p14:tracePt t="60329" x="1924050" y="2108200"/>
          <p14:tracePt t="60470" x="1930400" y="2108200"/>
          <p14:tracePt t="60493" x="1936750" y="2108200"/>
          <p14:tracePt t="60509" x="1943100" y="2108200"/>
          <p14:tracePt t="60517" x="1955800" y="2108200"/>
          <p14:tracePt t="60533" x="1968500" y="2108200"/>
          <p14:tracePt t="60534" x="1974850" y="2108200"/>
          <p14:tracePt t="60545" x="1981200" y="2108200"/>
          <p14:tracePt t="60562" x="1993900" y="2108200"/>
          <p14:tracePt t="60579" x="2051050" y="2108200"/>
          <p14:tracePt t="60596" x="2082800" y="2108200"/>
          <p14:tracePt t="60612" x="2095500" y="2108200"/>
          <p14:tracePt t="60629" x="2101850" y="2108200"/>
          <p14:tracePt t="60679" x="2108200" y="2108200"/>
          <p14:tracePt t="60688" x="2114550" y="2108200"/>
          <p14:tracePt t="60835" x="2127250" y="2108200"/>
          <p14:tracePt t="60843" x="2146300" y="2114550"/>
          <p14:tracePt t="60855" x="2159000" y="2114550"/>
          <p14:tracePt t="60862" x="2184400" y="2127250"/>
          <p14:tracePt t="60863" x="2235200" y="2139950"/>
          <p14:tracePt t="60880" x="2317750" y="2159000"/>
          <p14:tracePt t="60896" x="2451100" y="2247900"/>
          <p14:tracePt t="60913" x="2559050" y="2362200"/>
          <p14:tracePt t="60930" x="2794000" y="2552700"/>
          <p14:tracePt t="60946" x="3041650" y="2787650"/>
          <p14:tracePt t="60963" x="3403600" y="3200400"/>
          <p14:tracePt t="60979" x="3784600" y="3740150"/>
          <p14:tracePt t="60996" x="4273550" y="4679950"/>
          <p14:tracePt t="61013" x="4368800" y="5073650"/>
          <p14:tracePt t="61030" x="4432300" y="5276850"/>
          <p14:tracePt t="61046" x="4495800" y="5410200"/>
          <p14:tracePt t="61063" x="4527550" y="5518150"/>
          <p14:tracePt t="61080" x="4565650" y="5581650"/>
          <p14:tracePt t="61096" x="4584700" y="5651500"/>
          <p14:tracePt t="61113" x="4622800" y="5740400"/>
          <p14:tracePt t="61130" x="4679950" y="5854700"/>
          <p14:tracePt t="61130" x="4705350" y="5905500"/>
          <p14:tracePt t="61147" x="4743450" y="5962650"/>
          <p14:tracePt t="61163" x="4749800" y="5975350"/>
          <p14:tracePt t="61180" x="4756150" y="5981700"/>
          <p14:tracePt t="61197" x="4781550" y="6032500"/>
          <p14:tracePt t="61213" x="4838700" y="6172200"/>
          <p14:tracePt t="61230" x="4889500" y="6305550"/>
          <p14:tracePt t="61230" x="4914900" y="6362700"/>
          <p14:tracePt t="61247" x="4933950" y="6413500"/>
          <p14:tracePt t="61341" x="4940300" y="6413500"/>
          <p14:tracePt t="61355" x="4946650" y="6413500"/>
          <p14:tracePt t="61425" x="4953000" y="6419850"/>
          <p14:tracePt t="61439" x="4965700" y="6432550"/>
          <p14:tracePt t="61440" x="4978400" y="6445250"/>
          <p14:tracePt t="61447" x="5003800" y="6477000"/>
          <p14:tracePt t="61464" x="5016500" y="6483350"/>
          <p14:tracePt t="61691" x="5022850" y="6483350"/>
          <p14:tracePt t="61697" x="5060950" y="6445250"/>
          <p14:tracePt t="61714" x="5092700" y="6426200"/>
          <p14:tracePt t="61715" x="5124450" y="6381750"/>
          <p14:tracePt t="61731" x="5156200" y="6350000"/>
          <p14:tracePt t="61748" x="5194300" y="6318250"/>
          <p14:tracePt t="61764" x="5251450" y="6292850"/>
          <p14:tracePt t="61781" x="5314950" y="6267450"/>
          <p14:tracePt t="61798" x="5340350" y="6254750"/>
          <p14:tracePt t="61814" x="5353050" y="6235700"/>
          <p14:tracePt t="61831" x="5359400" y="6235700"/>
          <p14:tracePt t="61848" x="5372100" y="6223000"/>
          <p14:tracePt t="61865" x="5391150" y="6216650"/>
          <p14:tracePt t="61881" x="5441950" y="6203950"/>
          <p14:tracePt t="61898" x="5454650" y="6197600"/>
          <p14:tracePt t="61914" x="5499100" y="6191250"/>
          <p14:tracePt t="61931" x="5518150" y="6191250"/>
          <p14:tracePt t="61948" x="5530850" y="6191250"/>
          <p14:tracePt t="61964" x="5543550" y="6191250"/>
          <p14:tracePt t="61981" x="5562600" y="6197600"/>
          <p14:tracePt t="61998" x="5600700" y="6210300"/>
          <p14:tracePt t="62015" x="5619750" y="6223000"/>
          <p14:tracePt t="62031" x="5708650" y="6248400"/>
          <p14:tracePt t="62048" x="5746750" y="6248400"/>
          <p14:tracePt t="62065" x="5772150" y="6254750"/>
          <p14:tracePt t="62081" x="5791200" y="6261100"/>
          <p14:tracePt t="62098" x="5848350" y="6273800"/>
          <p14:tracePt t="62115" x="5899150" y="6273800"/>
          <p14:tracePt t="62131" x="5956300" y="6273800"/>
          <p14:tracePt t="62149" x="6013450" y="6267450"/>
          <p14:tracePt t="62165" x="6019800" y="6267450"/>
          <p14:tracePt t="62389" x="6026150" y="6261100"/>
          <p14:tracePt t="62405" x="6026150" y="6254750"/>
          <p14:tracePt t="62413" x="6032500" y="6248400"/>
          <p14:tracePt t="62467" x="6032500" y="6242050"/>
          <p14:tracePt t="62475" x="6032500" y="6235700"/>
          <p14:tracePt t="62483" x="6038850" y="6229350"/>
          <p14:tracePt t="62507" x="6045200" y="6223000"/>
          <p14:tracePt t="62524" x="6045200" y="6216650"/>
          <p14:tracePt t="62731" x="6045200" y="6242050"/>
          <p14:tracePt t="62732" x="6045200" y="6280150"/>
          <p14:tracePt t="62749" x="6045200" y="6311900"/>
          <p14:tracePt t="62755" x="6045200" y="6337300"/>
          <p14:tracePt t="62766" x="6045200" y="6343650"/>
          <p14:tracePt t="62782" x="6045200" y="6350000"/>
          <p14:tracePt t="62799" x="6045200" y="6356350"/>
          <p14:tracePt t="62816" x="6051550" y="6356350"/>
          <p14:tracePt t="62833" x="6051550" y="6362700"/>
          <p14:tracePt t="62919" x="6064250" y="6362700"/>
          <p14:tracePt t="62920" x="6070600" y="6362700"/>
          <p14:tracePt t="62933" x="6076950" y="6362700"/>
          <p14:tracePt t="62934" x="6089650" y="6362700"/>
          <p14:tracePt t="62949" x="6096000" y="6362700"/>
          <p14:tracePt t="63003" x="6102350" y="6362700"/>
          <p14:tracePt t="63011" x="6108700" y="6362700"/>
          <p14:tracePt t="63019" x="6121400" y="6350000"/>
          <p14:tracePt t="63027" x="6127750" y="6343650"/>
          <p14:tracePt t="63035" x="6146800" y="6330950"/>
          <p14:tracePt t="63049" x="6165850" y="6311900"/>
          <p14:tracePt t="63089" x="6172200" y="6311900"/>
          <p14:tracePt t="63099" x="6178550" y="6305550"/>
          <p14:tracePt t="63099" x="6184900" y="6292850"/>
          <p14:tracePt t="63116" x="6197600" y="6286500"/>
          <p14:tracePt t="63133" x="6203950" y="6280150"/>
          <p14:tracePt t="63150" x="6203950" y="6273800"/>
          <p14:tracePt t="63781" x="6203950" y="6267450"/>
          <p14:tracePt t="63789" x="6203950" y="6248400"/>
          <p14:tracePt t="63790" x="6203950" y="6242050"/>
          <p14:tracePt t="63801" x="6203950" y="6216650"/>
          <p14:tracePt t="63818" x="6203950" y="6210300"/>
          <p14:tracePt t="63834" x="6203950" y="6172200"/>
          <p14:tracePt t="63851" x="6203950" y="6153150"/>
          <p14:tracePt t="63868" x="6203950" y="6140450"/>
          <p14:tracePt t="63884" x="6203950" y="6127750"/>
          <p14:tracePt t="63901" x="6203950" y="6115050"/>
          <p14:tracePt t="63918" x="6203950" y="6108700"/>
          <p14:tracePt t="63934" x="6203950" y="6070600"/>
          <p14:tracePt t="63951" x="6203950" y="6045200"/>
          <p14:tracePt t="66029" x="0" y="0"/>
        </p14:tracePtLst>
        <p14:tracePtLst>
          <p14:tracePt t="70339" x="6153150" y="6267450"/>
          <p14:tracePt t="70427" x="6146800" y="6267450"/>
          <p14:tracePt t="71243" x="6140450" y="6267450"/>
          <p14:tracePt t="71259" x="6134100" y="6267450"/>
          <p14:tracePt t="71268" x="6127750" y="6267450"/>
          <p14:tracePt t="71281" x="6121400" y="6267450"/>
          <p14:tracePt t="71282" x="6115050" y="6267450"/>
          <p14:tracePt t="71298" x="6108700" y="6267450"/>
          <p14:tracePt t="71561" x="6115050" y="6267450"/>
          <p14:tracePt t="71617" x="6121400" y="6267450"/>
          <p14:tracePt t="71625" x="6127750" y="6267450"/>
          <p14:tracePt t="71631" x="6134100" y="6261100"/>
          <p14:tracePt t="71655" x="6140450" y="6261100"/>
          <p14:tracePt t="71709" x="6146800" y="6261100"/>
          <p14:tracePt t="71734" x="6153150" y="6261100"/>
          <p14:tracePt t="71741" x="6159500" y="6261100"/>
          <p14:tracePt t="71750" x="6165850" y="6261100"/>
          <p14:tracePt t="71752" x="6172200" y="6261100"/>
          <p14:tracePt t="71765" x="6184900" y="6261100"/>
          <p14:tracePt t="72512" x="6197600" y="6254750"/>
          <p14:tracePt t="72518" x="6203950" y="6254750"/>
          <p14:tracePt t="72533" x="6210300" y="6254750"/>
          <p14:tracePt t="72752" x="6223000" y="6254750"/>
          <p14:tracePt t="72830" x="6229350" y="6254750"/>
          <p14:tracePt t="72838" x="6248400" y="6254750"/>
          <p14:tracePt t="72843" x="6261100" y="6261100"/>
          <p14:tracePt t="72851" x="6280150" y="6267450"/>
          <p14:tracePt t="72868" x="6299200" y="6280150"/>
          <p14:tracePt t="72885" x="6305550" y="6280150"/>
          <p14:tracePt t="72902" x="6318250" y="6286500"/>
          <p14:tracePt t="72918" x="6343650" y="6292850"/>
          <p14:tracePt t="72935" x="6369050" y="6292850"/>
          <p14:tracePt t="72951" x="6407150" y="6292850"/>
          <p14:tracePt t="72968" x="6438900" y="6299200"/>
          <p14:tracePt t="72984" x="6464300" y="6299200"/>
          <p14:tracePt t="73001" x="6489700" y="6299200"/>
          <p14:tracePt t="73018" x="6515100" y="6299200"/>
          <p14:tracePt t="73036" x="6597650" y="6299200"/>
          <p14:tracePt t="73051" x="6680200" y="6299200"/>
          <p14:tracePt t="73068" x="6756400" y="6299200"/>
          <p14:tracePt t="73085" x="6832600" y="6299200"/>
          <p14:tracePt t="73101" x="6927850" y="6305550"/>
          <p14:tracePt t="73118" x="6972300" y="6305550"/>
          <p14:tracePt t="73135" x="7010400" y="6311900"/>
          <p14:tracePt t="73151" x="7054850" y="6318250"/>
          <p14:tracePt t="73168" x="7099300" y="6330950"/>
          <p14:tracePt t="73185" x="7150100" y="6343650"/>
          <p14:tracePt t="73201" x="7219950" y="6350000"/>
          <p14:tracePt t="73218" x="7245350" y="6356350"/>
          <p14:tracePt t="73235" x="7283450" y="6356350"/>
          <p14:tracePt t="73252" x="7302500" y="6356350"/>
          <p14:tracePt t="73268" x="7308850" y="6356350"/>
          <p14:tracePt t="73285" x="7321550" y="6362700"/>
          <p14:tracePt t="73302" x="7346950" y="6362700"/>
          <p14:tracePt t="73318" x="7385050" y="6375400"/>
          <p14:tracePt t="73335" x="7442200" y="6375400"/>
          <p14:tracePt t="73352" x="7480300" y="6381750"/>
          <p14:tracePt t="73368" x="7543800" y="6394450"/>
          <p14:tracePt t="73385" x="7588250" y="6407150"/>
          <p14:tracePt t="73403" x="7658100" y="6413500"/>
          <p14:tracePt t="73419" x="7715250" y="6419850"/>
          <p14:tracePt t="73435" x="7778750" y="6426200"/>
          <p14:tracePt t="73523" x="7785100" y="6426200"/>
          <p14:tracePt t="73530" x="7791450" y="6419850"/>
          <p14:tracePt t="73536" x="7804150" y="6407150"/>
          <p14:tracePt t="73537" x="7810500" y="6388100"/>
          <p14:tracePt t="73552" x="7810500" y="6381750"/>
          <p14:tracePt t="73569" x="7810500" y="6375400"/>
          <p14:tracePt t="73585" x="7810500" y="6369050"/>
          <p14:tracePt t="73602" x="7810500" y="6362700"/>
          <p14:tracePt t="73646" x="7816850" y="6362700"/>
          <p14:tracePt t="73655" x="7816850" y="6356350"/>
          <p14:tracePt t="73692" x="7816850" y="6350000"/>
          <p14:tracePt t="73700" x="7823200" y="6350000"/>
          <p14:tracePt t="73706" x="7829550" y="6337300"/>
          <p14:tracePt t="73719" x="7835900" y="6324600"/>
          <p14:tracePt t="73735" x="7842250" y="6324600"/>
          <p14:tracePt t="74042" x="7848600" y="6324600"/>
          <p14:tracePt t="74050" x="7854950" y="6324600"/>
          <p14:tracePt t="74058" x="7867650" y="6324600"/>
          <p14:tracePt t="74069" x="7874000" y="6324600"/>
          <p14:tracePt t="74076" x="7880350" y="6324600"/>
          <p14:tracePt t="74167" x="7886700" y="6318250"/>
          <p14:tracePt t="74174" x="7893050" y="6318250"/>
          <p14:tracePt t="74502" x="7893050" y="6311900"/>
          <p14:tracePt t="74548" x="7893050" y="6305550"/>
          <p14:tracePt t="74554" x="7899400" y="6305550"/>
          <p14:tracePt t="74907" x="7899400" y="6299200"/>
          <p14:tracePt t="74937" x="7893050" y="6299200"/>
          <p14:tracePt t="74998" x="7886700" y="6299200"/>
          <p14:tracePt t="75006" x="7880350" y="6299200"/>
          <p14:tracePt t="75013" x="7874000" y="6299200"/>
          <p14:tracePt t="75021" x="7854950" y="6299200"/>
          <p14:tracePt t="75038" x="7829550" y="6299200"/>
          <p14:tracePt t="75372" x="7835900" y="6299200"/>
          <p14:tracePt t="75534" x="7842250" y="6299200"/>
          <p14:tracePt t="75558" x="7842250" y="6292850"/>
          <p14:tracePt t="75566" x="7848600" y="6292850"/>
          <p14:tracePt t="75613" x="7854950" y="6292850"/>
          <p14:tracePt t="75636" x="7861300" y="6292850"/>
          <p14:tracePt t="75648" x="7874000" y="6292850"/>
          <p14:tracePt t="75649" x="7886700" y="6292850"/>
          <p14:tracePt t="75657" x="7899400" y="6292850"/>
          <p14:tracePt t="75673" x="7905750" y="6292850"/>
          <p14:tracePt t="75736" x="7912100" y="6292850"/>
          <p14:tracePt t="75744" x="7924800" y="6292850"/>
          <p14:tracePt t="75752" x="7931150" y="6292850"/>
          <p14:tracePt t="75760" x="7937500" y="6292850"/>
          <p14:tracePt t="75772" x="7943850" y="6292850"/>
          <p14:tracePt t="75916" x="7950200" y="6292850"/>
          <p14:tracePt t="75940" x="7950200" y="6299200"/>
          <p14:tracePt t="75946" x="7956550" y="6299200"/>
          <p14:tracePt t="75948" x="7969250" y="6299200"/>
          <p14:tracePt t="75956" x="7988300" y="6305550"/>
          <p14:tracePt t="75973" x="8026400" y="6311900"/>
          <p14:tracePt t="75989" x="8064500" y="6311900"/>
          <p14:tracePt t="76006" x="8089900" y="6318250"/>
          <p14:tracePt t="76023" x="8096250" y="6318250"/>
          <p14:tracePt t="76040" x="8102600" y="6318250"/>
          <p14:tracePt t="76056" x="8108950" y="6318250"/>
          <p14:tracePt t="76073" x="8128000" y="6318250"/>
          <p14:tracePt t="76090" x="8140700" y="6318250"/>
          <p14:tracePt t="76106" x="8147050" y="6318250"/>
          <p14:tracePt t="76142" x="8153400" y="6318250"/>
          <p14:tracePt t="76143" x="8159750" y="6318250"/>
          <p14:tracePt t="76157" x="8166100" y="6318250"/>
          <p14:tracePt t="76173" x="8178800" y="6318250"/>
          <p14:tracePt t="76190" x="8197850" y="6311900"/>
          <p14:tracePt t="76206" x="8204200" y="6311900"/>
          <p14:tracePt t="76223" x="8223250" y="6305550"/>
          <p14:tracePt t="76240" x="8242300" y="6299200"/>
          <p14:tracePt t="76257" x="8248650" y="6299200"/>
          <p14:tracePt t="76273" x="8280400" y="6299200"/>
          <p14:tracePt t="76290" x="8318500" y="6286500"/>
          <p14:tracePt t="76307" x="8337550" y="6280150"/>
          <p14:tracePt t="76323" x="8343900" y="6280150"/>
          <p14:tracePt t="76476" x="8343900" y="6273800"/>
          <p14:tracePt t="76761" x="8337550" y="6273800"/>
          <p14:tracePt t="78200" x="8331200" y="6273800"/>
          <p14:tracePt t="78272" x="8331200" y="6280150"/>
          <p14:tracePt t="79008" x="8324850" y="6280150"/>
          <p14:tracePt t="79040" x="8318500" y="6280150"/>
          <p14:tracePt t="79048" x="8312150" y="6280150"/>
          <p14:tracePt t="79048" x="0" y="0"/>
        </p14:tracePtLst>
        <p14:tracePtLst>
          <p14:tracePt t="91912" x="8204200" y="6102350"/>
          <p14:tracePt t="91998" x="8210550" y="6102350"/>
          <p14:tracePt t="92012" x="8216900" y="6102350"/>
          <p14:tracePt t="92036" x="8223250" y="6102350"/>
          <p14:tracePt t="92052" x="8229600" y="6102350"/>
          <p14:tracePt t="92068" x="8242300" y="6102350"/>
          <p14:tracePt t="92076" x="8242300" y="6096000"/>
          <p14:tracePt t="92090" x="8261350" y="6096000"/>
          <p14:tracePt t="92114" x="8274050" y="6096000"/>
          <p14:tracePt t="92133" x="8286750" y="6089650"/>
          <p14:tracePt t="92144" x="8299450" y="6089650"/>
          <p14:tracePt t="92150" x="8318500" y="6083300"/>
          <p14:tracePt t="92168" x="8369300" y="6083300"/>
          <p14:tracePt t="92184" x="8394700" y="6083300"/>
          <p14:tracePt t="92223" x="8401050" y="6083300"/>
          <p14:tracePt t="92308" x="8407400" y="6076950"/>
          <p14:tracePt t="92340" x="8407400" y="6064250"/>
          <p14:tracePt t="92346" x="8407400" y="6051550"/>
          <p14:tracePt t="92354" x="8407400" y="6045200"/>
          <p14:tracePt t="92362" x="8407400" y="6038850"/>
          <p14:tracePt t="92394" x="8407400" y="6032500"/>
          <p14:tracePt t="92448" x="8407400" y="6026150"/>
          <p14:tracePt t="92464" x="8401050" y="6026150"/>
          <p14:tracePt t="92478" x="8401050" y="6019800"/>
          <p14:tracePt t="92486" x="8394700" y="6019800"/>
          <p14:tracePt t="92501" x="8382000" y="6013450"/>
          <p14:tracePt t="92502" x="8343900" y="6007100"/>
          <p14:tracePt t="92517" x="8331200" y="6007100"/>
          <p14:tracePt t="92572" x="8324850" y="6007100"/>
          <p14:tracePt t="92572" x="8318500" y="6007100"/>
          <p14:tracePt t="92588" x="8312150" y="6019800"/>
          <p14:tracePt t="92596" x="8305800" y="6026150"/>
          <p14:tracePt t="92604" x="8305800" y="6038850"/>
          <p14:tracePt t="92610" x="8305800" y="6051550"/>
          <p14:tracePt t="92617" x="8293100" y="6089650"/>
          <p14:tracePt t="92634" x="8274050" y="6115050"/>
          <p14:tracePt t="92651" x="8267700" y="6134100"/>
          <p14:tracePt t="92668" x="8267700" y="6146800"/>
          <p14:tracePt t="92684" x="8267700" y="6159500"/>
          <p14:tracePt t="92702" x="8267700" y="6178550"/>
          <p14:tracePt t="92718" x="8267700" y="6197600"/>
          <p14:tracePt t="92735" x="8274050" y="6203950"/>
          <p14:tracePt t="92751" x="8274050" y="6216650"/>
          <p14:tracePt t="92769" x="8286750" y="6223000"/>
          <p14:tracePt t="92785" x="8312150" y="6229350"/>
          <p14:tracePt t="92801" x="8343900" y="6235700"/>
          <p14:tracePt t="92818" x="8401050" y="6242050"/>
          <p14:tracePt t="92835" x="8464550" y="6242050"/>
          <p14:tracePt t="92851" x="8559800" y="6223000"/>
          <p14:tracePt t="92868" x="8610600" y="6203950"/>
          <p14:tracePt t="92885" x="8636000" y="6184900"/>
          <p14:tracePt t="92901" x="8642350" y="6184900"/>
          <p14:tracePt t="92968" x="8642350" y="6178550"/>
          <p14:tracePt t="92984" x="8642350" y="6172200"/>
          <p14:tracePt t="93000" x="8642350" y="6165850"/>
          <p14:tracePt t="93116" x="8648700" y="6165850"/>
          <p14:tracePt t="93170" x="8655050" y="6159500"/>
          <p14:tracePt t="93170" x="8661400" y="6159500"/>
          <p14:tracePt t="93186" x="8667750" y="6159500"/>
          <p14:tracePt t="93187" x="8674100" y="6159500"/>
          <p14:tracePt t="93202" x="8693150" y="6159500"/>
          <p14:tracePt t="93205" x="8737600" y="6159500"/>
          <p14:tracePt t="93219" x="8775700" y="6153150"/>
          <p14:tracePt t="93235" x="8801100" y="6146800"/>
          <p14:tracePt t="93252" x="8832850" y="6140450"/>
          <p14:tracePt t="93269" x="8845550" y="6134100"/>
          <p14:tracePt t="93285" x="8851900" y="6127750"/>
          <p14:tracePt t="93387" x="8851900" y="6121400"/>
          <p14:tracePt t="93396" x="8826500" y="6121400"/>
          <p14:tracePt t="93404" x="8782050" y="6108700"/>
          <p14:tracePt t="93405" x="8737600" y="6108700"/>
          <p14:tracePt t="93419" x="8667750" y="6108700"/>
          <p14:tracePt t="93436" x="8623300" y="6121400"/>
          <p14:tracePt t="93452" x="8597900" y="6127750"/>
          <p14:tracePt t="93469" x="8597900" y="6134100"/>
          <p14:tracePt t="93487" x="8585200" y="6134100"/>
          <p14:tracePt t="93502" x="8578850" y="6134100"/>
          <p14:tracePt t="93676" x="8585200" y="6134100"/>
          <p14:tracePt t="93684" x="8597900" y="6134100"/>
          <p14:tracePt t="93686" x="8636000" y="6134100"/>
          <p14:tracePt t="93703" x="8680450" y="6134100"/>
          <p14:tracePt t="93719" x="8712200" y="6127750"/>
          <p14:tracePt t="93736" x="8763000" y="6115050"/>
          <p14:tracePt t="93753" x="8794750" y="6108700"/>
          <p14:tracePt t="93902" x="8788400" y="6108700"/>
          <p14:tracePt t="93912" x="8782050" y="6108700"/>
          <p14:tracePt t="93916" x="8775700" y="6108700"/>
          <p14:tracePt t="93924" x="8750300" y="6115050"/>
          <p14:tracePt t="93936" x="8737600" y="6121400"/>
          <p14:tracePt t="93953" x="8724900" y="6127750"/>
          <p14:tracePt t="94080" x="8737600" y="6127750"/>
          <p14:tracePt t="94088" x="8750300" y="6127750"/>
          <p14:tracePt t="94096" x="8763000" y="6127750"/>
          <p14:tracePt t="94103" x="8788400" y="6127750"/>
          <p14:tracePt t="94120" x="8794750" y="6127750"/>
          <p14:tracePt t="94121" x="8813800" y="6127750"/>
          <p14:tracePt t="94137" x="8820150" y="6127750"/>
          <p14:tracePt t="94153" x="8826500" y="6127750"/>
          <p14:tracePt t="94290" x="8820150" y="6127750"/>
          <p14:tracePt t="94298" x="8813800" y="6127750"/>
          <p14:tracePt t="94306" x="8788400" y="6127750"/>
          <p14:tracePt t="94320" x="8763000" y="6127750"/>
          <p14:tracePt t="94321" x="8623300" y="6127750"/>
          <p14:tracePt t="94337" x="8470900" y="6127750"/>
          <p14:tracePt t="94354" x="8286750" y="6127750"/>
          <p14:tracePt t="94370" x="8185150" y="6127750"/>
          <p14:tracePt t="94387" x="8147050" y="6127750"/>
          <p14:tracePt t="94404" x="8128000" y="6127750"/>
          <p14:tracePt t="94420" x="8089900" y="6127750"/>
          <p14:tracePt t="94437" x="8051800" y="6121400"/>
          <p14:tracePt t="94454" x="8032750" y="6121400"/>
          <p14:tracePt t="94471" x="7994650" y="6115050"/>
          <p14:tracePt t="94487" x="7924800" y="6089650"/>
          <p14:tracePt t="94504" x="7816850" y="6051550"/>
          <p14:tracePt t="94521" x="7715250" y="6000750"/>
          <p14:tracePt t="94537" x="7537450" y="5930900"/>
          <p14:tracePt t="94554" x="7480300" y="5886450"/>
          <p14:tracePt t="94571" x="7467600" y="5873750"/>
          <p14:tracePt t="94588" x="7461250" y="5873750"/>
          <p14:tracePt t="94604" x="7454900" y="5861050"/>
          <p14:tracePt t="94648" x="7448550" y="5848350"/>
          <p14:tracePt t="94657" x="7448550" y="5829300"/>
          <p14:tracePt t="94662" x="7435850" y="5784850"/>
          <p14:tracePt t="94676" x="7429500" y="5765800"/>
          <p14:tracePt t="94688" x="7429500" y="5753100"/>
          <p14:tracePt t="94872" x="7429500" y="5765800"/>
          <p14:tracePt t="94880" x="7429500" y="5810250"/>
          <p14:tracePt t="94888" x="7435850" y="5899150"/>
          <p14:tracePt t="94904" x="7442200" y="5956300"/>
          <p14:tracePt t="94905" x="7461250" y="6057900"/>
          <p14:tracePt t="94922" x="7467600" y="6121400"/>
          <p14:tracePt t="94938" x="7473950" y="6165850"/>
          <p14:tracePt t="94956" x="7486650" y="6184900"/>
          <p14:tracePt t="94971" x="7512050" y="6191250"/>
          <p14:tracePt t="94988" x="7581900" y="6197600"/>
          <p14:tracePt t="95005" x="7670800" y="6197600"/>
          <p14:tracePt t="95022" x="7835900" y="6184900"/>
          <p14:tracePt t="95038" x="8064500" y="6153150"/>
          <p14:tracePt t="95055" x="8293100" y="6134100"/>
          <p14:tracePt t="95072" x="8559800" y="6070600"/>
          <p14:tracePt t="95088" x="8756650" y="6019800"/>
          <p14:tracePt t="95105" x="8813800" y="6000750"/>
          <p14:tracePt t="95122" x="8832850" y="6000750"/>
          <p14:tracePt t="95270" x="8839200" y="6000750"/>
          <p14:tracePt t="95300" x="8845550" y="6000750"/>
          <p14:tracePt t="95370" x="8832850" y="6026150"/>
          <p14:tracePt t="95371" x="8801100" y="6064250"/>
          <p14:tracePt t="95388" x="8763000" y="6121400"/>
          <p14:tracePt t="95390" x="8642350" y="6273800"/>
          <p14:tracePt t="95406" x="8553450" y="6388100"/>
          <p14:tracePt t="95423" x="8483600" y="6457950"/>
          <p14:tracePt t="95439" x="8451850" y="6464300"/>
          <p14:tracePt t="95456" x="8445500" y="6470650"/>
          <p14:tracePt t="95526" x="8439150" y="6451600"/>
          <p14:tracePt t="95534" x="8439150" y="6432550"/>
          <p14:tracePt t="95542" x="8439150" y="6413500"/>
          <p14:tracePt t="95556" x="8439150" y="6356350"/>
          <p14:tracePt t="95557" x="8464550" y="6299200"/>
          <p14:tracePt t="95572" x="8496300" y="6242050"/>
          <p14:tracePt t="95589" x="8540750" y="6172200"/>
          <p14:tracePt t="95606" x="8604250" y="6115050"/>
          <p14:tracePt t="95623" x="8667750" y="6076950"/>
          <p14:tracePt t="95640" x="8712200" y="6051550"/>
          <p14:tracePt t="95657" x="8724900" y="6045200"/>
          <p14:tracePt t="95923" x="0" y="0"/>
        </p14:tracePtLst>
        <p14:tracePtLst>
          <p14:tracePt t="101462" x="2508250" y="3714750"/>
          <p14:tracePt t="101641" x="2508250" y="3708400"/>
          <p14:tracePt t="101649" x="2495550" y="3695700"/>
          <p14:tracePt t="101657" x="2476500" y="3676650"/>
          <p14:tracePt t="101673" x="2413000" y="3632200"/>
          <p14:tracePt t="101689" x="2330450" y="3562350"/>
          <p14:tracePt t="101699" x="2254250" y="3524250"/>
          <p14:tracePt t="101719" x="2228850" y="3511550"/>
          <p14:tracePt t="101733" x="2216150" y="3511550"/>
          <p14:tracePt t="101749" x="2209800" y="3511550"/>
          <p14:tracePt t="101765" x="2190750" y="3498850"/>
          <p14:tracePt t="101782" x="2165350" y="3492500"/>
          <p14:tracePt t="101799" x="2159000" y="3479800"/>
          <p14:tracePt t="101816" x="2139950" y="3473450"/>
          <p14:tracePt t="101833" x="2095500" y="3473450"/>
          <p14:tracePt t="101849" x="2051050" y="3467100"/>
          <p14:tracePt t="101866" x="1993900" y="3467100"/>
          <p14:tracePt t="101884" x="1962150" y="3467100"/>
          <p14:tracePt t="101899" x="1955800" y="3467100"/>
          <p14:tracePt t="101916" x="1949450" y="3467100"/>
          <p14:tracePt t="101933" x="1936750" y="3467100"/>
          <p14:tracePt t="101949" x="1905000" y="3473450"/>
          <p14:tracePt t="101966" x="1866900" y="3479800"/>
          <p14:tracePt t="101983" x="1720850" y="3505200"/>
          <p14:tracePt t="102000" x="1612900" y="3511550"/>
          <p14:tracePt t="102016" x="1524000" y="3524250"/>
          <p14:tracePt t="102033" x="1409700" y="3549650"/>
          <p14:tracePt t="102050" x="1295400" y="3568700"/>
          <p14:tracePt t="102066" x="1225550" y="3575050"/>
          <p14:tracePt t="102083" x="1206500" y="3581400"/>
          <p14:tracePt t="102100" x="1200150" y="3581400"/>
          <p14:tracePt t="102233" x="1200150" y="3587750"/>
          <p14:tracePt t="102236" x="1200150" y="3600450"/>
          <p14:tracePt t="102250" x="1200150" y="3613150"/>
          <p14:tracePt t="102251" x="1219200" y="3625850"/>
          <p14:tracePt t="102267" x="1250950" y="3657600"/>
          <p14:tracePt t="102283" x="1295400" y="3683000"/>
          <p14:tracePt t="102301" x="1346200" y="3702050"/>
          <p14:tracePt t="102317" x="1485900" y="3746500"/>
          <p14:tracePt t="102334" x="1612900" y="3771900"/>
          <p14:tracePt t="102350" x="1739900" y="3790950"/>
          <p14:tracePt t="102367" x="1822450" y="3790950"/>
          <p14:tracePt t="102383" x="1854200" y="3790950"/>
          <p14:tracePt t="102400" x="1866900" y="3790950"/>
          <p14:tracePt t="102417" x="1873250" y="3790950"/>
          <p14:tracePt t="102433" x="1885950" y="3784600"/>
          <p14:tracePt t="102450" x="1892300" y="3784600"/>
          <p14:tracePt t="102467" x="1898650" y="3778250"/>
          <p14:tracePt t="102484" x="1917700" y="3771900"/>
          <p14:tracePt t="102500" x="1962150" y="3765550"/>
          <p14:tracePt t="102518" x="2012950" y="3759200"/>
          <p14:tracePt t="102534" x="2057400" y="3752850"/>
          <p14:tracePt t="102550" x="2070100" y="3746500"/>
          <p14:tracePt t="102567" x="2076450" y="3746500"/>
          <p14:tracePt t="102584" x="2101850" y="3746500"/>
          <p14:tracePt t="102601" x="2222500" y="3746500"/>
          <p14:tracePt t="102617" x="2476500" y="3816350"/>
          <p14:tracePt t="102634" x="2908300" y="3898900"/>
          <p14:tracePt t="102651" x="3441700" y="4070350"/>
          <p14:tracePt t="102668" x="3778250" y="4171950"/>
          <p14:tracePt t="102684" x="4140200" y="4279900"/>
          <p14:tracePt t="102701" x="4298950" y="4343400"/>
          <p14:tracePt t="102717" x="4368800" y="4375150"/>
          <p14:tracePt t="102734" x="4476750" y="4445000"/>
          <p14:tracePt t="102752" x="4660900" y="4565650"/>
          <p14:tracePt t="102767" x="4933950" y="4756150"/>
          <p14:tracePt t="102784" x="5416550" y="5003800"/>
          <p14:tracePt t="102801" x="5657850" y="5086350"/>
          <p14:tracePt t="102817" x="5835650" y="5149850"/>
          <p14:tracePt t="102835" x="5930900" y="5213350"/>
          <p14:tracePt t="102851" x="5994400" y="5245100"/>
          <p14:tracePt t="102869" x="6019800" y="5264150"/>
          <p14:tracePt t="102884" x="6045200" y="5302250"/>
          <p14:tracePt t="102902" x="6083300" y="5321300"/>
          <p14:tracePt t="102918" x="6089650" y="5334000"/>
          <p14:tracePt t="102935" x="6102350" y="5340350"/>
          <p14:tracePt t="102951" x="6127750" y="5365750"/>
          <p14:tracePt t="102968" x="6210300" y="5448300"/>
          <p14:tracePt t="102985" x="6394450" y="5645150"/>
          <p14:tracePt t="103002" x="6540500" y="5803900"/>
          <p14:tracePt t="103018" x="6673850" y="5949950"/>
          <p14:tracePt t="103034" x="6743700" y="6007100"/>
          <p14:tracePt t="103052" x="6762750" y="6013450"/>
          <p14:tracePt t="103119" x="6762750" y="6019800"/>
          <p14:tracePt t="103125" x="6762750" y="6026150"/>
          <p14:tracePt t="103142" x="6762750" y="6032500"/>
          <p14:tracePt t="103198" x="6762750" y="6038850"/>
          <p14:tracePt t="103203" x="6762750" y="6051550"/>
          <p14:tracePt t="103211" x="6769100" y="6064250"/>
          <p14:tracePt t="103219" x="6775450" y="6096000"/>
          <p14:tracePt t="103219" x="6781800" y="6108700"/>
          <p14:tracePt t="103236" x="6781800" y="6121400"/>
          <p14:tracePt t="103252" x="6781800" y="6127750"/>
          <p14:tracePt t="103455" x="6781800" y="6134100"/>
          <p14:tracePt t="103468" x="6775450" y="6134100"/>
          <p14:tracePt t="103478" x="6769100" y="6134100"/>
          <p14:tracePt t="103499" x="6762750" y="6134100"/>
          <p14:tracePt t="103515" x="6756400" y="6134100"/>
          <p14:tracePt t="103539" x="6750050" y="6134100"/>
          <p14:tracePt t="103586" x="6743700" y="6134100"/>
          <p14:tracePt t="103601" x="6743700" y="6127750"/>
          <p14:tracePt t="103709" x="6769100" y="6127750"/>
          <p14:tracePt t="103717" x="6807200" y="6115050"/>
          <p14:tracePt t="103725" x="6921500" y="6108700"/>
          <p14:tracePt t="103736" x="6997700" y="6096000"/>
          <p14:tracePt t="103752" x="7080250" y="6089650"/>
          <p14:tracePt t="103769" x="7194550" y="6083300"/>
          <p14:tracePt t="103786" x="7321550" y="6076950"/>
          <p14:tracePt t="103786" x="7391400" y="6064250"/>
          <p14:tracePt t="103803" x="7429500" y="6057900"/>
          <p14:tracePt t="103819" x="7435850" y="6057900"/>
          <p14:tracePt t="104051" x="7429500" y="6057900"/>
          <p14:tracePt t="104058" x="7416800" y="6057900"/>
          <p14:tracePt t="104070" x="7397750" y="6064250"/>
          <p14:tracePt t="104071" x="7366000" y="6064250"/>
          <p14:tracePt t="104086" x="7315200" y="6083300"/>
          <p14:tracePt t="104103" x="7258050" y="6089650"/>
          <p14:tracePt t="104120" x="7219950" y="6096000"/>
          <p14:tracePt t="104136" x="7213600" y="6102350"/>
          <p14:tracePt t="104183" x="7200900" y="6108700"/>
          <p14:tracePt t="104191" x="7194550" y="6108700"/>
          <p14:tracePt t="104199" x="7181850" y="6108700"/>
          <p14:tracePt t="104199" x="7162800" y="6108700"/>
          <p14:tracePt t="104207" x="7143750" y="6108700"/>
          <p14:tracePt t="104220" x="7099300" y="6108700"/>
          <p14:tracePt t="104237" x="7048500" y="6089650"/>
          <p14:tracePt t="104355" x="7073900" y="6089650"/>
          <p14:tracePt t="104357" x="7099300" y="6089650"/>
          <p14:tracePt t="104370" x="7124700" y="6089650"/>
          <p14:tracePt t="104371" x="7175500" y="6089650"/>
          <p14:tracePt t="104387" x="7277100" y="6089650"/>
          <p14:tracePt t="104403" x="7429500" y="6089650"/>
          <p14:tracePt t="104420" x="7626350" y="6089650"/>
          <p14:tracePt t="104438" x="7797800" y="6076950"/>
          <p14:tracePt t="104454" x="7931150" y="6076950"/>
          <p14:tracePt t="104470" x="7981950" y="6076950"/>
          <p14:tracePt t="104657" x="7975600" y="6076950"/>
          <p14:tracePt t="104673" x="7969250" y="6076950"/>
          <p14:tracePt t="104681" x="7950200" y="6076950"/>
          <p14:tracePt t="104689" x="7937500" y="6076950"/>
          <p14:tracePt t="104696" x="7899400" y="6076950"/>
          <p14:tracePt t="104704" x="7842250" y="6076950"/>
          <p14:tracePt t="104721" x="7791450" y="6076950"/>
          <p14:tracePt t="104737" x="7702550" y="6076950"/>
          <p14:tracePt t="104754" x="7550150" y="6076950"/>
          <p14:tracePt t="104771" x="7334250" y="6045200"/>
          <p14:tracePt t="104787" x="7150100" y="6019800"/>
          <p14:tracePt t="104804" x="6940550" y="6013450"/>
          <p14:tracePt t="104821" x="6896100" y="6013450"/>
          <p14:tracePt t="104837" x="6889750" y="6013450"/>
          <p14:tracePt t="105133" x="6877050" y="6013450"/>
          <p14:tracePt t="105148" x="6826250" y="5994400"/>
          <p14:tracePt t="105157" x="6813550" y="5994400"/>
          <p14:tracePt t="105158" x="6800850" y="5988050"/>
          <p14:tracePt t="105172" x="6781800" y="5981700"/>
          <p14:tracePt t="105576" x="6781800" y="5969000"/>
          <p14:tracePt t="105590" x="6781800" y="5962650"/>
          <p14:tracePt t="105599" x="6781800" y="5956300"/>
          <p14:tracePt t="105607" x="6775450" y="5937250"/>
          <p14:tracePt t="105623" x="6775450" y="5930900"/>
          <p14:tracePt t="105640" x="6769100" y="5930900"/>
          <p14:tracePt t="105656" x="6769100" y="5924550"/>
          <p14:tracePt t="105848" x="6769100" y="5937250"/>
          <p14:tracePt t="105856" x="6762750" y="5943600"/>
          <p14:tracePt t="105867" x="6762750" y="5949950"/>
          <p14:tracePt t="105870" x="6756400" y="5962650"/>
          <p14:tracePt t="105873" x="6756400" y="5969000"/>
          <p14:tracePt t="105890" x="6756400" y="5981700"/>
          <p14:tracePt t="105908" x="6750050" y="5994400"/>
          <p14:tracePt t="105924" x="6750050" y="6007100"/>
          <p14:tracePt t="105940" x="6750050" y="6013450"/>
          <p14:tracePt t="105957" x="6743700" y="6032500"/>
          <p14:tracePt t="105974" x="6743700" y="6038850"/>
          <p14:tracePt t="106113" x="6737350" y="6038850"/>
          <p14:tracePt t="106136" x="6724650" y="6038850"/>
          <p14:tracePt t="106150" x="6680200" y="5988050"/>
          <p14:tracePt t="106158" x="6629400" y="5937250"/>
          <p14:tracePt t="106159" x="6381750" y="5740400"/>
          <p14:tracePt t="106174" x="5867400" y="5391150"/>
          <p14:tracePt t="106191" x="5156200" y="4978400"/>
          <p14:tracePt t="106208" x="4356100" y="4572000"/>
          <p14:tracePt t="106224" x="3473450" y="4140200"/>
          <p14:tracePt t="106241" x="2724150" y="3790950"/>
          <p14:tracePt t="106257" x="2159000" y="3543300"/>
          <p14:tracePt t="106274" x="1746250" y="3346450"/>
          <p14:tracePt t="106291" x="1562100" y="3282950"/>
          <p14:tracePt t="106308" x="1479550" y="3238500"/>
          <p14:tracePt t="106325" x="1466850" y="3225800"/>
          <p14:tracePt t="106540" x="1466850" y="3244850"/>
          <p14:tracePt t="106550" x="1460500" y="3302000"/>
          <p14:tracePt t="106554" x="1460500" y="3390900"/>
          <p14:tracePt t="106558" x="1460500" y="3517900"/>
          <p14:tracePt t="106575" x="1492250" y="3632200"/>
          <p14:tracePt t="106591" x="1555750" y="3765550"/>
          <p14:tracePt t="106608" x="1606550" y="3822700"/>
          <p14:tracePt t="106625" x="1631950" y="3841750"/>
          <p14:tracePt t="106642" x="1638300" y="3841750"/>
          <p14:tracePt t="106952" x="1651000" y="3841750"/>
          <p14:tracePt t="106958" x="1676400" y="3829050"/>
          <p14:tracePt t="106959" x="1701800" y="3803650"/>
          <p14:tracePt t="106975" x="1714500" y="3797300"/>
          <p14:tracePt t="106992" x="1720850" y="3790950"/>
          <p14:tracePt t="107009" x="1746250" y="3778250"/>
          <p14:tracePt t="107026" x="1784350" y="3765550"/>
          <p14:tracePt t="107042" x="1803400" y="3759200"/>
          <p14:tracePt t="107953" x="0" y="0"/>
        </p14:tracePtLst>
        <p14:tracePtLst>
          <p14:tracePt t="114172" x="1206500" y="4102100"/>
          <p14:tracePt t="114328" x="1206500" y="4121150"/>
          <p14:tracePt t="114335" x="1206500" y="4146550"/>
          <p14:tracePt t="114343" x="1212850" y="4171950"/>
          <p14:tracePt t="114354" x="1219200" y="4197350"/>
          <p14:tracePt t="114373" x="1231900" y="4210050"/>
          <p14:tracePt t="114387" x="1244600" y="4222750"/>
          <p14:tracePt t="114404" x="1282700" y="4254500"/>
          <p14:tracePt t="114422" x="1346200" y="4298950"/>
          <p14:tracePt t="114438" x="1435100" y="4343400"/>
          <p14:tracePt t="114454" x="1600200" y="4406900"/>
          <p14:tracePt t="114471" x="1892300" y="4495800"/>
          <p14:tracePt t="114488" x="2254250" y="4610100"/>
          <p14:tracePt t="114504" x="2571750" y="4667250"/>
          <p14:tracePt t="114521" x="2895600" y="4762500"/>
          <p14:tracePt t="114538" x="3073400" y="4813300"/>
          <p14:tracePt t="114554" x="3251200" y="4889500"/>
          <p14:tracePt t="114571" x="3454400" y="4991100"/>
          <p14:tracePt t="114588" x="3981450" y="5219700"/>
          <p14:tracePt t="114605" x="4578350" y="5486400"/>
          <p14:tracePt t="114622" x="5486400" y="5791200"/>
          <p14:tracePt t="114638" x="5930900" y="5924550"/>
          <p14:tracePt t="114655" x="6235700" y="6000750"/>
          <p14:tracePt t="114671" x="6470650" y="6064250"/>
          <p14:tracePt t="114688" x="6800850" y="6216650"/>
          <p14:tracePt t="114705" x="7061200" y="6330950"/>
          <p14:tracePt t="114721" x="7245350" y="6413500"/>
          <p14:tracePt t="114738" x="7366000" y="6464300"/>
          <p14:tracePt t="114755" x="7435850" y="6496050"/>
          <p14:tracePt t="114772" x="7448550" y="6502400"/>
          <p14:tracePt t="114839" x="7454900" y="6508750"/>
          <p14:tracePt t="114847" x="7461250" y="6508750"/>
          <p14:tracePt t="114856" x="7467600" y="6508750"/>
          <p14:tracePt t="114872" x="7473950" y="6508750"/>
          <p14:tracePt t="114888" x="7493000" y="6508750"/>
          <p14:tracePt t="114889" x="7543800" y="6527800"/>
          <p14:tracePt t="114905" x="7639050" y="6559550"/>
          <p14:tracePt t="114922" x="7734300" y="6591300"/>
          <p14:tracePt t="114938" x="7829550" y="6597650"/>
          <p14:tracePt t="114938" x="7899400" y="6604000"/>
          <p14:tracePt t="114956" x="8039100" y="6604000"/>
          <p14:tracePt t="114972" x="8140700" y="6604000"/>
          <p14:tracePt t="114989" x="8185150" y="6597650"/>
          <p14:tracePt t="115005" x="8204200" y="6591300"/>
          <p14:tracePt t="115081" x="8210550" y="6591300"/>
          <p14:tracePt t="115089" x="8223250" y="6584950"/>
          <p14:tracePt t="115105" x="8235950" y="6578600"/>
          <p14:tracePt t="115106" x="8267700" y="6553200"/>
          <p14:tracePt t="115122" x="8318500" y="6540500"/>
          <p14:tracePt t="115139" x="8362950" y="6527800"/>
          <p14:tracePt t="115155" x="8426450" y="6508750"/>
          <p14:tracePt t="115172" x="8483600" y="6470650"/>
          <p14:tracePt t="115189" x="8528050" y="6432550"/>
          <p14:tracePt t="115206" x="8553450" y="6400800"/>
          <p14:tracePt t="115223" x="8572500" y="6388100"/>
          <p14:tracePt t="115239" x="8578850" y="6381750"/>
          <p14:tracePt t="115256" x="8591550" y="6369050"/>
          <p14:tracePt t="115272" x="8591550" y="6362700"/>
          <p14:tracePt t="115289" x="8604250" y="6343650"/>
          <p14:tracePt t="115306" x="8610600" y="6324600"/>
          <p14:tracePt t="115345" x="8616950" y="6318250"/>
          <p14:tracePt t="115356" x="8629650" y="6299200"/>
          <p14:tracePt t="115361" x="8661400" y="6273800"/>
          <p14:tracePt t="115373" x="8699500" y="6184900"/>
          <p14:tracePt t="115389" x="8718550" y="6127750"/>
          <p14:tracePt t="115406" x="8737600" y="6096000"/>
          <p14:tracePt t="115423" x="8743950" y="6070600"/>
          <p14:tracePt t="115439" x="8743950" y="6057900"/>
          <p14:tracePt t="115456" x="8750300" y="6051550"/>
          <p14:tracePt t="115473" x="8750300" y="6007100"/>
          <p14:tracePt t="115489" x="8750300" y="5956300"/>
          <p14:tracePt t="115506" x="8756650" y="5918200"/>
          <p14:tracePt t="115524" x="8756650" y="5911850"/>
          <p14:tracePt t="115539" x="8756650" y="5892800"/>
          <p14:tracePt t="115556" x="8750300" y="5842000"/>
          <p14:tracePt t="115573" x="8737600" y="5759450"/>
          <p14:tracePt t="115590" x="8718550" y="5708650"/>
          <p14:tracePt t="115606" x="8712200" y="5676900"/>
          <p14:tracePt t="115624" x="8705850" y="5657850"/>
          <p14:tracePt t="115640" x="8693150" y="5613400"/>
          <p14:tracePt t="115656" x="8693150" y="5575300"/>
          <p14:tracePt t="115673" x="8693150" y="5568950"/>
          <p14:tracePt t="115945" x="8693150" y="5556250"/>
          <p14:tracePt t="115952" x="8693150" y="5518150"/>
          <p14:tracePt t="115959" x="8705850" y="5467350"/>
          <p14:tracePt t="115960" x="8705850" y="5435600"/>
          <p14:tracePt t="115975" x="8718550" y="5359400"/>
          <p14:tracePt t="115990" x="8718550" y="5308600"/>
          <p14:tracePt t="116007" x="8718550" y="5264150"/>
          <p14:tracePt t="116023" x="8718550" y="5238750"/>
          <p14:tracePt t="116041" x="8718550" y="5232400"/>
          <p14:tracePt t="116057" x="8718550" y="5226050"/>
          <p14:tracePt t="116107" x="8718550" y="5219700"/>
          <p14:tracePt t="116115" x="8718550" y="5213350"/>
          <p14:tracePt t="116293" x="8718550" y="5187950"/>
          <p14:tracePt t="116301" x="8718550" y="5168900"/>
          <p14:tracePt t="116310" x="8718550" y="5124450"/>
          <p14:tracePt t="116311" x="8718550" y="5048250"/>
          <p14:tracePt t="116325" x="8718550" y="4978400"/>
          <p14:tracePt t="116341" x="8718550" y="4940300"/>
          <p14:tracePt t="116357" x="8712200" y="4902200"/>
          <p14:tracePt t="116374" x="8712200" y="4864100"/>
          <p14:tracePt t="116391" x="8712200" y="4832350"/>
          <p14:tracePt t="116408" x="8712200" y="4813300"/>
          <p14:tracePt t="116424" x="8712200" y="4806950"/>
          <p14:tracePt t="116441" x="8712200" y="4800600"/>
          <p14:tracePt t="116458" x="8712200" y="4787900"/>
          <p14:tracePt t="116595" x="8712200" y="4781550"/>
          <p14:tracePt t="116603" x="8712200" y="4768850"/>
          <p14:tracePt t="116619" x="8712200" y="4756150"/>
          <p14:tracePt t="116628" x="8712200" y="4743450"/>
          <p14:tracePt t="116635" x="8712200" y="4724400"/>
          <p14:tracePt t="116643" x="8712200" y="4648200"/>
          <p14:tracePt t="116658" x="8712200" y="4591050"/>
          <p14:tracePt t="116675" x="8718550" y="4533900"/>
          <p14:tracePt t="116691" x="8718550" y="4483100"/>
          <p14:tracePt t="116708" x="8718550" y="4445000"/>
          <p14:tracePt t="116724" x="8718550" y="4400550"/>
          <p14:tracePt t="116741" x="8718550" y="4305300"/>
          <p14:tracePt t="116758" x="8718550" y="4210050"/>
          <p14:tracePt t="116775" x="8712200" y="4057650"/>
          <p14:tracePt t="116792" x="8693150" y="3962400"/>
          <p14:tracePt t="116808" x="8686800" y="3892550"/>
          <p14:tracePt t="116826" x="8680450" y="3841750"/>
          <p14:tracePt t="116842" x="8674100" y="3810000"/>
          <p14:tracePt t="116858" x="8667750" y="3771900"/>
          <p14:tracePt t="116875" x="8661400" y="3714750"/>
          <p14:tracePt t="116892" x="8655050" y="3676650"/>
          <p14:tracePt t="116908" x="8655050" y="3663950"/>
          <p14:tracePt t="116925" x="8655050" y="3657600"/>
          <p14:tracePt t="117397" x="8661400" y="3651250"/>
          <p14:tracePt t="117405" x="8661400" y="3644900"/>
          <p14:tracePt t="117411" x="8667750" y="3638550"/>
          <p14:tracePt t="117420" x="8674100" y="3625850"/>
          <p14:tracePt t="117426" x="8699500" y="3587750"/>
          <p14:tracePt t="117442" x="8750300" y="3492500"/>
          <p14:tracePt t="117459" x="8788400" y="3371850"/>
          <p14:tracePt t="117476" x="8851900" y="3232150"/>
          <p14:tracePt t="117493" x="8883650" y="3117850"/>
          <p14:tracePt t="117510" x="8890000" y="2997200"/>
          <p14:tracePt t="117526" x="8902700" y="2889250"/>
          <p14:tracePt t="117543" x="8890000" y="2749550"/>
          <p14:tracePt t="117559" x="8877300" y="2679700"/>
          <p14:tracePt t="117576" x="8864600" y="2628900"/>
          <p14:tracePt t="117593" x="8851900" y="2584450"/>
          <p14:tracePt t="117609" x="8832850" y="2533650"/>
          <p14:tracePt t="117626" x="8826500" y="2495550"/>
          <p14:tracePt t="117643" x="8813800" y="2470150"/>
          <p14:tracePt t="117660" x="8807450" y="2438400"/>
          <p14:tracePt t="117676" x="8801100" y="2419350"/>
          <p14:tracePt t="117693" x="8801100" y="2413000"/>
          <p14:tracePt t="117877" x="8801100" y="2425700"/>
          <p14:tracePt t="117887" x="8801100" y="2470150"/>
          <p14:tracePt t="117894" x="8807450" y="2514600"/>
          <p14:tracePt t="117895" x="8820150" y="2584450"/>
          <p14:tracePt t="117910" x="8826500" y="2641600"/>
          <p14:tracePt t="117926" x="8832850" y="2673350"/>
          <p14:tracePt t="117944" x="8832850" y="2686050"/>
          <p14:tracePt t="118197" x="8832850" y="2673350"/>
          <p14:tracePt t="118205" x="8832850" y="2654300"/>
          <p14:tracePt t="118214" x="8832850" y="2641600"/>
          <p14:tracePt t="118215" x="8826500" y="2622550"/>
          <p14:tracePt t="118227" x="8826500" y="2603500"/>
          <p14:tracePt t="118244" x="8826500" y="2584450"/>
          <p14:tracePt t="118261" x="8826500" y="2571750"/>
          <p14:tracePt t="118277" x="8826500" y="2559050"/>
          <p14:tracePt t="118294" x="8826500" y="2540000"/>
          <p14:tracePt t="119401" x="8826500" y="2533650"/>
          <p14:tracePt t="119409" x="8813800" y="2489200"/>
          <p14:tracePt t="119421" x="8813800" y="2432050"/>
          <p14:tracePt t="119422" x="8807450" y="2381250"/>
          <p14:tracePt t="119429" x="8807450" y="2247900"/>
          <p14:tracePt t="119446" x="8782050" y="2127250"/>
          <p14:tracePt t="119462" x="8769350" y="1987550"/>
          <p14:tracePt t="119479" x="8763000" y="1930400"/>
          <p14:tracePt t="119496" x="8750300" y="1879600"/>
          <p14:tracePt t="119513" x="8750300" y="1854200"/>
          <p14:tracePt t="119529" x="8750300" y="1828800"/>
          <p14:tracePt t="119547" x="8743950" y="1797050"/>
          <p14:tracePt t="119563" x="8737600" y="1765300"/>
          <p14:tracePt t="119579" x="8737600" y="1701800"/>
          <p14:tracePt t="119596" x="8724900" y="1651000"/>
          <p14:tracePt t="119613" x="8724900" y="1625600"/>
          <p14:tracePt t="119629" x="8718550" y="1593850"/>
          <p14:tracePt t="119647" x="8718550" y="1549400"/>
          <p14:tracePt t="119663" x="8712200" y="1492250"/>
          <p14:tracePt t="119679" x="8712200" y="1441450"/>
          <p14:tracePt t="119696" x="8699500" y="1409700"/>
          <p14:tracePt t="119713" x="8693150" y="1365250"/>
          <p14:tracePt t="119752" x="8693150" y="1358900"/>
          <p14:tracePt t="119767" x="8693150" y="1352550"/>
          <p14:tracePt t="120093" x="8699500" y="1352550"/>
          <p14:tracePt t="120106" x="8712200" y="1352550"/>
          <p14:tracePt t="120117" x="8731250" y="1352550"/>
          <p14:tracePt t="120118" x="8750300" y="1352550"/>
          <p14:tracePt t="120130" x="8769350" y="1352550"/>
          <p14:tracePt t="120130" x="8788400" y="1352550"/>
          <p14:tracePt t="120147" x="8794750" y="1352550"/>
          <p14:tracePt t="120163" x="8807450" y="1352550"/>
          <p14:tracePt t="120204" x="8813800" y="1352550"/>
          <p14:tracePt t="120217" x="8820150" y="1352550"/>
          <p14:tracePt t="120225" x="8826500" y="1352550"/>
          <p14:tracePt t="120279" x="8832850" y="1352550"/>
          <p14:tracePt t="120295" x="8839200" y="1352550"/>
          <p14:tracePt t="120397" x="8845550" y="1352550"/>
          <p14:tracePt t="120646" x="8858250" y="1346200"/>
          <p14:tracePt t="120662" x="8864600" y="1339850"/>
          <p14:tracePt t="120669" x="8883650" y="1339850"/>
          <p14:tracePt t="120694" x="8890000" y="1339850"/>
          <p14:tracePt t="120699" x="8896350" y="1339850"/>
          <p14:tracePt t="120707" x="8896350" y="1333500"/>
          <p14:tracePt t="120715" x="8902700" y="1333500"/>
          <p14:tracePt t="120785" x="8909050" y="1333500"/>
          <p14:tracePt t="121095" x="8902700" y="1333500"/>
          <p14:tracePt t="121107" x="8845550" y="1339850"/>
          <p14:tracePt t="121109" x="8756650" y="1371600"/>
          <p14:tracePt t="121115" x="8509000" y="1460500"/>
          <p14:tracePt t="121133" x="8077200" y="1606550"/>
          <p14:tracePt t="121148" x="7537450" y="1733550"/>
          <p14:tracePt t="121165" x="6711950" y="1911350"/>
          <p14:tracePt t="121182" x="6286500" y="2057400"/>
          <p14:tracePt t="121199" x="6057900" y="2165350"/>
          <p14:tracePt t="121215" x="5943600" y="2228850"/>
          <p14:tracePt t="121232" x="5822950" y="2298700"/>
          <p14:tracePt t="121249" x="5664200" y="2374900"/>
          <p14:tracePt t="121266" x="5511800" y="2482850"/>
          <p14:tracePt t="121282" x="5372100" y="2609850"/>
          <p14:tracePt t="121299" x="5130800" y="2787650"/>
          <p14:tracePt t="121316" x="4953000" y="2908300"/>
          <p14:tracePt t="121333" x="4794250" y="3016250"/>
          <p14:tracePt t="121349" x="4654550" y="3098800"/>
          <p14:tracePt t="121365" x="4476750" y="3181350"/>
          <p14:tracePt t="121382" x="4305300" y="3244850"/>
          <p14:tracePt t="121399" x="3924300" y="3416300"/>
          <p14:tracePt t="121416" x="3702050" y="3543300"/>
          <p14:tracePt t="121433" x="3409950" y="3740150"/>
          <p14:tracePt t="121449" x="3067050" y="3937000"/>
          <p14:tracePt t="121466" x="2762250" y="4114800"/>
          <p14:tracePt t="121482" x="2622550" y="4229100"/>
          <p14:tracePt t="121499" x="2501900" y="4311650"/>
          <p14:tracePt t="121516" x="2457450" y="4356100"/>
          <p14:tracePt t="121533" x="2406650" y="4375150"/>
          <p14:tracePt t="121549" x="2368550" y="4400550"/>
          <p14:tracePt t="121567" x="2305050" y="4438650"/>
          <p14:tracePt t="121582" x="2190750" y="4457700"/>
          <p14:tracePt t="121600" x="2025650" y="4502150"/>
          <p14:tracePt t="121616" x="1898650" y="4533900"/>
          <p14:tracePt t="121616" x="1854200" y="4559300"/>
          <p14:tracePt t="121633" x="1771650" y="4584700"/>
          <p14:tracePt t="121649" x="1714500" y="4616450"/>
          <p14:tracePt t="121666" x="1701800" y="4616450"/>
          <p14:tracePt t="121683" x="1695450" y="4616450"/>
          <p14:tracePt t="121928" x="0" y="0"/>
        </p14:tracePtLst>
        <p14:tracePtLst>
          <p14:tracePt t="127510" x="1377950" y="3778250"/>
          <p14:tracePt t="127534" x="1384300" y="3778250"/>
          <p14:tracePt t="127552" x="1409700" y="3778250"/>
          <p14:tracePt t="127556" x="1441450" y="3797300"/>
          <p14:tracePt t="127564" x="1651000" y="3873500"/>
          <p14:tracePt t="127580" x="2152650" y="3981450"/>
          <p14:tracePt t="127596" x="2971800" y="4064000"/>
          <p14:tracePt t="127618" x="3479800" y="4064000"/>
          <p14:tracePt t="127634" x="3949700" y="4076700"/>
          <p14:tracePt t="127644" x="4483100" y="4057650"/>
          <p14:tracePt t="127666" x="4883150" y="4013200"/>
          <p14:tracePt t="127677" x="5295900" y="3975100"/>
          <p14:tracePt t="127694" x="5505450" y="3930650"/>
          <p14:tracePt t="127711" x="5715000" y="3867150"/>
          <p14:tracePt t="127728" x="6115050" y="3752850"/>
          <p14:tracePt t="127750" x="6457950" y="3689350"/>
          <p14:tracePt t="127766" x="6953250" y="3581400"/>
          <p14:tracePt t="127782" x="7435850" y="3473450"/>
          <p14:tracePt t="127794" x="7778750" y="3390900"/>
          <p14:tracePt t="127812" x="8128000" y="3314700"/>
          <p14:tracePt t="127828" x="8769350" y="3200400"/>
          <p14:tracePt t="127852" x="9137650" y="3130550"/>
          <p14:tracePt t="127868" x="9137650" y="3054350"/>
          <p14:tracePt t="127877" x="9137650" y="2990850"/>
          <p14:tracePt t="127898" x="9137650" y="2921000"/>
          <p14:tracePt t="127914" x="9137650" y="2882900"/>
          <p14:tracePt t="127930" x="9137650" y="2819400"/>
          <p14:tracePt t="127945" x="9137650" y="2743200"/>
          <p14:tracePt t="127961" x="9137650" y="2673350"/>
          <p14:tracePt t="127978" x="9137650" y="2533650"/>
          <p14:tracePt t="127994" x="9137650" y="2374900"/>
          <p14:tracePt t="128011" x="9137650" y="2260600"/>
          <p14:tracePt t="128027" x="9137650" y="2203450"/>
          <p14:tracePt t="128044" x="9137650" y="2197100"/>
          <p14:tracePt t="128061" x="9137650" y="2190750"/>
          <p14:tracePt t="128116" x="9131300" y="2190750"/>
          <p14:tracePt t="128132" x="9124950" y="2184400"/>
          <p14:tracePt t="128140" x="9105900" y="2165350"/>
          <p14:tracePt t="128148" x="9042400" y="2114550"/>
          <p14:tracePt t="128162" x="9004300" y="2076450"/>
          <p14:tracePt t="128163" x="8883650" y="2000250"/>
          <p14:tracePt t="128178" x="8775700" y="1943100"/>
          <p14:tracePt t="128195" x="8597900" y="1879600"/>
          <p14:tracePt t="128211" x="8312150" y="1758950"/>
          <p14:tracePt t="128227" x="7848600" y="1555750"/>
          <p14:tracePt t="128244" x="7512050" y="1390650"/>
          <p14:tracePt t="128261" x="7200900" y="1314450"/>
          <p14:tracePt t="128279" x="7054850" y="1301750"/>
          <p14:tracePt t="128295" x="6870700" y="1270000"/>
          <p14:tracePt t="128311" x="6686550" y="1263650"/>
          <p14:tracePt t="128328" x="6584950" y="1276350"/>
          <p14:tracePt t="128345" x="6457950" y="1314450"/>
          <p14:tracePt t="128361" x="6343650" y="1358900"/>
          <p14:tracePt t="128378" x="6165850" y="1390650"/>
          <p14:tracePt t="128395" x="5969000" y="1435100"/>
          <p14:tracePt t="128412" x="5886450" y="1454150"/>
          <p14:tracePt t="128428" x="5848350" y="1473200"/>
          <p14:tracePt t="128446" x="5835650" y="1485900"/>
          <p14:tracePt t="128462" x="5797550" y="1511300"/>
          <p14:tracePt t="128478" x="5791200" y="1549400"/>
          <p14:tracePt t="128495" x="5784850" y="1606550"/>
          <p14:tracePt t="128512" x="5784850" y="1676400"/>
          <p14:tracePt t="128528" x="5816600" y="1771650"/>
          <p14:tracePt t="128545" x="5854700" y="1835150"/>
          <p14:tracePt t="128561" x="5886450" y="1879600"/>
          <p14:tracePt t="128578" x="5930900" y="1936750"/>
          <p14:tracePt t="128595" x="5969000" y="1987550"/>
          <p14:tracePt t="128612" x="6051550" y="2070100"/>
          <p14:tracePt t="128628" x="6159500" y="2120900"/>
          <p14:tracePt t="128645" x="6273800" y="2146300"/>
          <p14:tracePt t="128662" x="6438900" y="2171700"/>
          <p14:tracePt t="128679" x="6654800" y="2178050"/>
          <p14:tracePt t="128696" x="6908800" y="2178050"/>
          <p14:tracePt t="128712" x="7289800" y="2178050"/>
          <p14:tracePt t="128712" x="7493000" y="2171700"/>
          <p14:tracePt t="128730" x="7670800" y="2171700"/>
          <p14:tracePt t="128745" x="8274050" y="2159000"/>
          <p14:tracePt t="128762" x="8528050" y="2152650"/>
          <p14:tracePt t="128779" x="8648700" y="2146300"/>
          <p14:tracePt t="128795" x="8718550" y="2127250"/>
          <p14:tracePt t="128812" x="8756650" y="2120900"/>
          <p14:tracePt t="128829" x="8782050" y="2108200"/>
          <p14:tracePt t="128870" x="8788400" y="2108200"/>
          <p14:tracePt t="128886" x="8788400" y="2101850"/>
          <p14:tracePt t="128948" x="8782050" y="2101850"/>
          <p14:tracePt t="128955" x="8712200" y="2082800"/>
          <p14:tracePt t="128964" x="8604250" y="2057400"/>
          <p14:tracePt t="128965" x="8286750" y="1993900"/>
          <p14:tracePt t="128979" x="7651750" y="1905000"/>
          <p14:tracePt t="128996" x="6927850" y="1816100"/>
          <p14:tracePt t="129012" x="6210300" y="1784350"/>
          <p14:tracePt t="129029" x="5708650" y="1727200"/>
          <p14:tracePt t="129046" x="5340350" y="1644650"/>
          <p14:tracePt t="129063" x="5226050" y="1631950"/>
          <p14:tracePt t="129179" x="5232400" y="1638300"/>
          <p14:tracePt t="129187" x="5251450" y="1651000"/>
          <p14:tracePt t="129196" x="5257800" y="1670050"/>
          <p14:tracePt t="129197" x="5334000" y="1739900"/>
          <p14:tracePt t="129214" x="5435600" y="1854200"/>
          <p14:tracePt t="129230" x="5588000" y="1987550"/>
          <p14:tracePt t="129246" x="5695950" y="2063750"/>
          <p14:tracePt t="129263" x="5746750" y="2095500"/>
          <p14:tracePt t="129280" x="5778500" y="2120900"/>
          <p14:tracePt t="129296" x="5822950" y="2127250"/>
          <p14:tracePt t="129313" x="5899150" y="2146300"/>
          <p14:tracePt t="129330" x="6000750" y="2146300"/>
          <p14:tracePt t="129346" x="6153150" y="2152650"/>
          <p14:tracePt t="129363" x="6324600" y="2152650"/>
          <p14:tracePt t="129380" x="6489700" y="2152650"/>
          <p14:tracePt t="129396" x="6597650" y="2139950"/>
          <p14:tracePt t="129413" x="6654800" y="2139950"/>
          <p14:tracePt t="129476" x="6661150" y="2171700"/>
          <p14:tracePt t="129483" x="6667500" y="2216150"/>
          <p14:tracePt t="129492" x="6673850" y="2254250"/>
          <p14:tracePt t="129498" x="6673850" y="2273300"/>
          <p14:tracePt t="129554" x="6680200" y="2273300"/>
          <p14:tracePt t="129562" x="6680200" y="2254250"/>
          <p14:tracePt t="129563" x="6686550" y="2241550"/>
          <p14:tracePt t="129580" x="6692900" y="2216150"/>
          <p14:tracePt t="129581" x="6705600" y="2133600"/>
          <p14:tracePt t="129597" x="6705600" y="2012950"/>
          <p14:tracePt t="129613" x="6724650" y="1784350"/>
          <p14:tracePt t="129630" x="6724650" y="1708150"/>
          <p14:tracePt t="129647" x="6724650" y="1676400"/>
          <p14:tracePt t="129723" x="6731000" y="1695450"/>
          <p14:tracePt t="129732" x="6731000" y="1758950"/>
          <p14:tracePt t="129732" x="6731000" y="1841500"/>
          <p14:tracePt t="129748" x="6731000" y="1917700"/>
          <p14:tracePt t="129749" x="6731000" y="2082800"/>
          <p14:tracePt t="129764" x="6731000" y="2235200"/>
          <p14:tracePt t="129780" x="6731000" y="2343150"/>
          <p14:tracePt t="129797" x="6731000" y="2413000"/>
          <p14:tracePt t="129814" x="6731000" y="2432050"/>
          <p14:tracePt t="129831" x="6731000" y="2438400"/>
          <p14:tracePt t="129896" x="6731000" y="2425700"/>
          <p14:tracePt t="129904" x="6731000" y="2381250"/>
          <p14:tracePt t="129911" x="6743700" y="2336800"/>
          <p14:tracePt t="129916" x="6775450" y="2209800"/>
          <p14:tracePt t="129931" x="6781800" y="2089150"/>
          <p14:tracePt t="129947" x="6800850" y="1981200"/>
          <p14:tracePt t="129964" x="6807200" y="1943100"/>
          <p14:tracePt t="130044" x="6807200" y="1962150"/>
          <p14:tracePt t="130051" x="6800850" y="1987550"/>
          <p14:tracePt t="130058" x="6794500" y="2025650"/>
          <p14:tracePt t="130065" x="6769100" y="2108200"/>
          <p14:tracePt t="130081" x="6750050" y="2222500"/>
          <p14:tracePt t="130098" x="6737350" y="2292350"/>
          <p14:tracePt t="130114" x="6724650" y="2349500"/>
          <p14:tracePt t="130131" x="6711950" y="2406650"/>
          <p14:tracePt t="130148" x="6711950" y="2413000"/>
          <p14:tracePt t="130213" x="6711950" y="2393950"/>
          <p14:tracePt t="130223" x="6711950" y="2381250"/>
          <p14:tracePt t="130231" x="6718300" y="2362200"/>
          <p14:tracePt t="130232" x="6731000" y="2330450"/>
          <p14:tracePt t="130248" x="6731000" y="2317750"/>
          <p14:tracePt t="130264" x="6737350" y="2305050"/>
          <p14:tracePt t="130281" x="6743700" y="2279650"/>
          <p14:tracePt t="130298" x="6750050" y="2241550"/>
          <p14:tracePt t="130315" x="6750050" y="2203450"/>
          <p14:tracePt t="130331" x="6750050" y="2197100"/>
          <p14:tracePt t="130392" x="6750050" y="2228850"/>
          <p14:tracePt t="130400" x="6743700" y="2266950"/>
          <p14:tracePt t="130408" x="6731000" y="2311400"/>
          <p14:tracePt t="130416" x="6724650" y="2349500"/>
          <p14:tracePt t="130416" x="6724650" y="2374900"/>
          <p14:tracePt t="130431" x="6718300" y="2381250"/>
          <p14:tracePt t="130432" x="6718300" y="2393950"/>
          <p14:tracePt t="130448" x="6718300" y="2400300"/>
          <p14:tracePt t="130547" x="6718300" y="2393950"/>
          <p14:tracePt t="130551" x="6718300" y="2387600"/>
          <p14:tracePt t="130579" x="6718300" y="2381250"/>
          <p14:tracePt t="130594" x="6718300" y="2374900"/>
          <p14:tracePt t="130618" x="6718300" y="2368550"/>
          <p14:tracePt t="130650" x="0" y="0"/>
        </p14:tracePtLst>
        <p14:tracePtLst>
          <p14:tracePt t="142673" x="2025650" y="5137150"/>
          <p14:tracePt t="142696" x="2019300" y="5137150"/>
          <p14:tracePt t="142720" x="2019300" y="5130800"/>
          <p14:tracePt t="142750" x="2019300" y="5124450"/>
          <p14:tracePt t="142758" x="2019300" y="5118100"/>
          <p14:tracePt t="142820" x="2019300" y="5111750"/>
          <p14:tracePt t="142836" x="2019300" y="5099050"/>
          <p14:tracePt t="142852" x="2032000" y="5086350"/>
          <p14:tracePt t="142860" x="2051050" y="5080000"/>
          <p14:tracePt t="142868" x="2146300" y="5054600"/>
          <p14:tracePt t="142887" x="2190750" y="5041900"/>
          <p14:tracePt t="142890" x="2305050" y="5016500"/>
          <p14:tracePt t="142906" x="2444750" y="4997450"/>
          <p14:tracePt t="142922" x="2559050" y="4978400"/>
          <p14:tracePt t="142936" x="2622550" y="4972050"/>
          <p14:tracePt t="142954" x="2628900" y="4965700"/>
          <p14:tracePt t="142977" x="2641600" y="4965700"/>
          <p14:tracePt t="142986" x="2667000" y="4965700"/>
          <p14:tracePt t="143003" x="2724150" y="4965700"/>
          <p14:tracePt t="143020" x="2813050" y="4972050"/>
          <p14:tracePt t="143036" x="2863850" y="4978400"/>
          <p14:tracePt t="143053" x="2921000" y="4984750"/>
          <p14:tracePt t="143070" x="3022600" y="5016500"/>
          <p14:tracePt t="143087" x="3263900" y="5086350"/>
          <p14:tracePt t="143103" x="3644900" y="5143500"/>
          <p14:tracePt t="143120" x="3911600" y="5181600"/>
          <p14:tracePt t="143137" x="4260850" y="5276850"/>
          <p14:tracePt t="143153" x="4902200" y="5378450"/>
          <p14:tracePt t="143170" x="5226050" y="5410200"/>
          <p14:tracePt t="143187" x="5511800" y="5441950"/>
          <p14:tracePt t="143203" x="5734050" y="5480050"/>
          <p14:tracePt t="143220" x="6032500" y="5530850"/>
          <p14:tracePt t="143237" x="6248400" y="5575300"/>
          <p14:tracePt t="143254" x="6426200" y="5632450"/>
          <p14:tracePt t="143270" x="6661150" y="5708650"/>
          <p14:tracePt t="143287" x="6813550" y="5753100"/>
          <p14:tracePt t="143303" x="6927850" y="5784850"/>
          <p14:tracePt t="143320" x="6978650" y="5797550"/>
          <p14:tracePt t="143337" x="6997700" y="5803900"/>
          <p14:tracePt t="143353" x="7010400" y="5810250"/>
          <p14:tracePt t="143480" x="6991350" y="5791200"/>
          <p14:tracePt t="143496" x="6870700" y="5715000"/>
          <p14:tracePt t="143497" x="6800850" y="5689600"/>
          <p14:tracePt t="143504" x="6654800" y="5657850"/>
          <p14:tracePt t="143520" x="6502400" y="5632450"/>
          <p14:tracePt t="143537" x="6311900" y="5594350"/>
          <p14:tracePt t="143554" x="6045200" y="5492750"/>
          <p14:tracePt t="143571" x="5746750" y="5391150"/>
          <p14:tracePt t="143587" x="5416550" y="5302250"/>
          <p14:tracePt t="143604" x="4984750" y="5207000"/>
          <p14:tracePt t="143621" x="4749800" y="5143500"/>
          <p14:tracePt t="143637" x="4641850" y="5137150"/>
          <p14:tracePt t="143654" x="4597400" y="5130800"/>
          <p14:tracePt t="143671" x="4572000" y="5130800"/>
          <p14:tracePt t="143687" x="4559300" y="5130800"/>
          <p14:tracePt t="143705" x="4533900" y="5130800"/>
          <p14:tracePt t="143721" x="4464050" y="5137150"/>
          <p14:tracePt t="143738" x="4394200" y="5149850"/>
          <p14:tracePt t="143754" x="4241800" y="5168900"/>
          <p14:tracePt t="143771" x="4070350" y="5187950"/>
          <p14:tracePt t="143787" x="3917950" y="5194300"/>
          <p14:tracePt t="143804" x="3790950" y="5213350"/>
          <p14:tracePt t="143821" x="3695700" y="5219700"/>
          <p14:tracePt t="143838" x="3651250" y="5226050"/>
          <p14:tracePt t="143855" x="3594100" y="5226050"/>
          <p14:tracePt t="143871" x="3562350" y="5219700"/>
          <p14:tracePt t="143888" x="3505200" y="5213350"/>
          <p14:tracePt t="143905" x="3397250" y="5194300"/>
          <p14:tracePt t="143921" x="3200400" y="5181600"/>
          <p14:tracePt t="143938" x="3003550" y="5181600"/>
          <p14:tracePt t="143955" x="2832100" y="5181600"/>
          <p14:tracePt t="143971" x="2730500" y="5181600"/>
          <p14:tracePt t="143988" x="2622550" y="5181600"/>
          <p14:tracePt t="144004" x="2520950" y="5181600"/>
          <p14:tracePt t="144021" x="2444750" y="5168900"/>
          <p14:tracePt t="144038" x="2413000" y="5168900"/>
          <p14:tracePt t="144054" x="2374900" y="5168900"/>
          <p14:tracePt t="144054" x="2355850" y="5175250"/>
          <p14:tracePt t="144072" x="2324100" y="5181600"/>
          <p14:tracePt t="144088" x="2298700" y="5181600"/>
          <p14:tracePt t="144105" x="2286000" y="5181600"/>
          <p14:tracePt t="144121" x="2273300" y="5187950"/>
          <p14:tracePt t="144138" x="2235200" y="5194300"/>
          <p14:tracePt t="144155" x="2095500" y="5213350"/>
          <p14:tracePt t="144172" x="1943100" y="5232400"/>
          <p14:tracePt t="144189" x="1860550" y="5251450"/>
          <p14:tracePt t="144205" x="1828800" y="5251450"/>
          <p14:tracePt t="144430" x="1803400" y="5251450"/>
          <p14:tracePt t="144436" x="1739900" y="5251450"/>
          <p14:tracePt t="144443" x="1638300" y="5238750"/>
          <p14:tracePt t="144455" x="1562100" y="5226050"/>
          <p14:tracePt t="144456" x="1390650" y="5219700"/>
          <p14:tracePt t="144472" x="1333500" y="5219700"/>
          <p14:tracePt t="144489" x="1308100" y="5219700"/>
          <p14:tracePt t="144631" x="1295400" y="5226050"/>
          <p14:tracePt t="144648" x="1295400" y="5232400"/>
          <p14:tracePt t="144649" x="1295400" y="5238750"/>
          <p14:tracePt t="144656" x="1289050" y="5245100"/>
          <p14:tracePt t="144673" x="1289050" y="5264150"/>
          <p14:tracePt t="144689" x="1289050" y="5276850"/>
          <p14:tracePt t="144706" x="1295400" y="5289550"/>
          <p14:tracePt t="144722" x="1301750" y="5302250"/>
          <p14:tracePt t="144739" x="1320800" y="5327650"/>
          <p14:tracePt t="144756" x="1346200" y="5353050"/>
          <p14:tracePt t="144772" x="1390650" y="5391150"/>
          <p14:tracePt t="144790" x="1454150" y="5435600"/>
          <p14:tracePt t="144806" x="1504950" y="5461000"/>
          <p14:tracePt t="144823" x="1574800" y="5492750"/>
          <p14:tracePt t="144839" x="1644650" y="5530850"/>
          <p14:tracePt t="144856" x="1708150" y="5549900"/>
          <p14:tracePt t="144873" x="1784350" y="5588000"/>
          <p14:tracePt t="144889" x="1898650" y="5613400"/>
          <p14:tracePt t="144906" x="1955800" y="5626100"/>
          <p14:tracePt t="144923" x="2032000" y="5632450"/>
          <p14:tracePt t="144940" x="2114550" y="5645150"/>
          <p14:tracePt t="144956" x="2190750" y="5645150"/>
          <p14:tracePt t="144973" x="2355850" y="5657850"/>
          <p14:tracePt t="144989" x="2406650" y="5657850"/>
          <p14:tracePt t="145006" x="2451100" y="5657850"/>
          <p14:tracePt t="145023" x="2501900" y="5657850"/>
          <p14:tracePt t="145041" x="2559050" y="5657850"/>
          <p14:tracePt t="145056" x="2603500" y="5657850"/>
          <p14:tracePt t="145073" x="2679700" y="5657850"/>
          <p14:tracePt t="145090" x="2749550" y="5664200"/>
          <p14:tracePt t="145107" x="2851150" y="5670550"/>
          <p14:tracePt t="145123" x="2921000" y="5676900"/>
          <p14:tracePt t="145140" x="2997200" y="5683250"/>
          <p14:tracePt t="145157" x="3098800" y="5683250"/>
          <p14:tracePt t="145173" x="3187700" y="5683250"/>
          <p14:tracePt t="145190" x="3270250" y="5683250"/>
          <p14:tracePt t="145207" x="3416300" y="5683250"/>
          <p14:tracePt t="145223" x="3556000" y="5683250"/>
          <p14:tracePt t="145240" x="3695700" y="5676900"/>
          <p14:tracePt t="145256" x="3841750" y="5638800"/>
          <p14:tracePt t="145273" x="3968750" y="5626100"/>
          <p14:tracePt t="145290" x="4083050" y="5626100"/>
          <p14:tracePt t="145307" x="4178300" y="5619750"/>
          <p14:tracePt t="145323" x="4292600" y="5600700"/>
          <p14:tracePt t="145341" x="4330700" y="5588000"/>
          <p14:tracePt t="145357" x="4362450" y="5575300"/>
          <p14:tracePt t="145374" x="4381500" y="5562600"/>
          <p14:tracePt t="145390" x="4406900" y="5549900"/>
          <p14:tracePt t="145407" x="4451350" y="5524500"/>
          <p14:tracePt t="145424" x="4489450" y="5505450"/>
          <p14:tracePt t="145440" x="4514850" y="5492750"/>
          <p14:tracePt t="145458" x="4527550" y="5480050"/>
          <p14:tracePt t="145474" x="4540250" y="5461000"/>
          <p14:tracePt t="145491" x="4546600" y="5435600"/>
          <p14:tracePt t="145507" x="4565650" y="5384800"/>
          <p14:tracePt t="145524" x="4572000" y="5372100"/>
          <p14:tracePt t="145540" x="4572000" y="5359400"/>
          <p14:tracePt t="145557" x="4572000" y="5353050"/>
          <p14:tracePt t="145575" x="4572000" y="5340350"/>
          <p14:tracePt t="145591" x="4572000" y="5321300"/>
          <p14:tracePt t="145607" x="4565650" y="5308600"/>
          <p14:tracePt t="145624" x="4559300" y="5295900"/>
          <p14:tracePt t="145624" x="4559300" y="5289550"/>
          <p14:tracePt t="145642" x="4552950" y="5289550"/>
          <p14:tracePt t="145657" x="4546600" y="5276850"/>
          <p14:tracePt t="145674" x="4527550" y="5264150"/>
          <p14:tracePt t="145691" x="4514850" y="5251450"/>
          <p14:tracePt t="145708" x="4495800" y="5238750"/>
          <p14:tracePt t="145724" x="4483100" y="5232400"/>
          <p14:tracePt t="145741" x="4476750" y="5226050"/>
          <p14:tracePt t="145741" x="4464050" y="5226050"/>
          <p14:tracePt t="145758" x="4445000" y="5213350"/>
          <p14:tracePt t="145774" x="4406900" y="5200650"/>
          <p14:tracePt t="145791" x="4387850" y="5194300"/>
          <p14:tracePt t="145808" x="4362450" y="5181600"/>
          <p14:tracePt t="145824" x="4286250" y="5168900"/>
          <p14:tracePt t="145841" x="4222750" y="5156200"/>
          <p14:tracePt t="145858" x="4165600" y="5143500"/>
          <p14:tracePt t="145876" x="4114800" y="5137150"/>
          <p14:tracePt t="145891" x="4083050" y="5130800"/>
          <p14:tracePt t="145908" x="4038600" y="5118100"/>
          <p14:tracePt t="145925" x="3994150" y="5111750"/>
          <p14:tracePt t="145941" x="3949700" y="5105400"/>
          <p14:tracePt t="145958" x="3898900" y="5092700"/>
          <p14:tracePt t="145975" x="3803650" y="5080000"/>
          <p14:tracePt t="145991" x="3683000" y="5067300"/>
          <p14:tracePt t="146008" x="3625850" y="5067300"/>
          <p14:tracePt t="146025" x="3543300" y="5060950"/>
          <p14:tracePt t="146041" x="3492500" y="5048250"/>
          <p14:tracePt t="146058" x="3448050" y="5041900"/>
          <p14:tracePt t="146074" x="3384550" y="5041900"/>
          <p14:tracePt t="146092" x="3327400" y="5022850"/>
          <p14:tracePt t="146108" x="3282950" y="5016500"/>
          <p14:tracePt t="146125" x="3206750" y="5016500"/>
          <p14:tracePt t="146141" x="3149600" y="5016500"/>
          <p14:tracePt t="146158" x="3079750" y="5016500"/>
          <p14:tracePt t="146175" x="3054350" y="5016500"/>
          <p14:tracePt t="146192" x="3028950" y="5016500"/>
          <p14:tracePt t="146208" x="2971800" y="5022850"/>
          <p14:tracePt t="146225" x="2921000" y="5035550"/>
          <p14:tracePt t="146242" x="2851150" y="5054600"/>
          <p14:tracePt t="146258" x="2800350" y="5073650"/>
          <p14:tracePt t="146275" x="2736850" y="5099050"/>
          <p14:tracePt t="146291" x="2692400" y="5111750"/>
          <p14:tracePt t="146308" x="2667000" y="5124450"/>
          <p14:tracePt t="146325" x="2628900" y="5130800"/>
          <p14:tracePt t="146342" x="2622550" y="5143500"/>
          <p14:tracePt t="146359" x="2616200" y="5143500"/>
          <p14:tracePt t="146375" x="2609850" y="5149850"/>
          <p14:tracePt t="146392" x="2590800" y="5162550"/>
          <p14:tracePt t="146408" x="2578100" y="5181600"/>
          <p14:tracePt t="146408" x="2559050" y="5187950"/>
          <p14:tracePt t="146426" x="2514600" y="5200650"/>
          <p14:tracePt t="146443" x="2457450" y="5238750"/>
          <p14:tracePt t="146459" x="2406650" y="5264150"/>
          <p14:tracePt t="146475" x="2355850" y="5283200"/>
          <p14:tracePt t="146492" x="2324100" y="5295900"/>
          <p14:tracePt t="146509" x="2298700" y="5308600"/>
          <p14:tracePt t="146527" x="2292350" y="5314950"/>
          <p14:tracePt t="146543" x="2279650" y="5314950"/>
          <p14:tracePt t="146582" x="2266950" y="5321300"/>
          <p14:tracePt t="146582" x="2254250" y="5321300"/>
          <p14:tracePt t="146592" x="2235200" y="5321300"/>
          <p14:tracePt t="146609" x="2228850" y="5321300"/>
          <p14:tracePt t="146626" x="2222500" y="5321300"/>
          <p14:tracePt t="146642" x="2209800" y="5321300"/>
          <p14:tracePt t="146659" x="2152650" y="5327650"/>
          <p14:tracePt t="146676" x="2127250" y="5334000"/>
          <p14:tracePt t="146692" x="2089150" y="5353050"/>
          <p14:tracePt t="146709" x="2038350" y="5372100"/>
          <p14:tracePt t="146726" x="2006600" y="5397500"/>
          <p14:tracePt t="146742" x="2000250" y="5397500"/>
          <p14:tracePt t="146759" x="1993900" y="5397500"/>
          <p14:tracePt t="146821" x="1987550" y="5403850"/>
          <p14:tracePt t="146829" x="1981200" y="5403850"/>
          <p14:tracePt t="146837" x="1962150" y="5410200"/>
          <p14:tracePt t="146842" x="1943100" y="5410200"/>
          <p14:tracePt t="146860" x="1924050" y="5416550"/>
          <p14:tracePt t="146876" x="1917700" y="5416550"/>
          <p14:tracePt t="146893" x="1905000" y="5416550"/>
          <p14:tracePt t="146909" x="1898650" y="5416550"/>
          <p14:tracePt t="146926" x="1879600" y="5422900"/>
          <p14:tracePt t="147117" x="1873250" y="5422900"/>
          <p14:tracePt t="147125" x="1860550" y="5435600"/>
          <p14:tracePt t="147133" x="1854200" y="5448300"/>
          <p14:tracePt t="147143" x="1841500" y="5461000"/>
          <p14:tracePt t="147144" x="1822450" y="5467350"/>
          <p14:tracePt t="147160" x="1822450" y="5473700"/>
          <p14:tracePt t="148122" x="1828800" y="5473700"/>
          <p14:tracePt t="148129" x="1841500" y="5467350"/>
          <p14:tracePt t="148145" x="1854200" y="5461000"/>
          <p14:tracePt t="148146" x="1860550" y="5461000"/>
          <p14:tracePt t="148161" x="1873250" y="5461000"/>
          <p14:tracePt t="148178" x="1879600" y="5454650"/>
          <p14:tracePt t="148196" x="1885950" y="5454650"/>
          <p14:tracePt t="148211" x="1911350" y="5448300"/>
          <p14:tracePt t="148228" x="1936750" y="5441950"/>
          <p14:tracePt t="148245" x="1993900" y="5435600"/>
          <p14:tracePt t="148262" x="2108200" y="5429250"/>
          <p14:tracePt t="148278" x="2235200" y="5429250"/>
          <p14:tracePt t="148295" x="2355850" y="5429250"/>
          <p14:tracePt t="148311" x="2419350" y="5422900"/>
          <p14:tracePt t="148328" x="2425700" y="5416550"/>
          <p14:tracePt t="148564" x="2419350" y="5422900"/>
          <p14:tracePt t="148596" x="2413000" y="5422900"/>
          <p14:tracePt t="148610" x="2406650" y="5429250"/>
          <p14:tracePt t="148621" x="2406650" y="5435600"/>
          <p14:tracePt t="148629" x="2400300" y="5435600"/>
          <p14:tracePt t="148630" x="2387600" y="5435600"/>
          <p14:tracePt t="148645" x="2368550" y="5448300"/>
          <p14:tracePt t="148662" x="2355850" y="5461000"/>
          <p14:tracePt t="148703" x="2349500" y="5461000"/>
          <p14:tracePt t="148727" x="2343150" y="5461000"/>
          <p14:tracePt t="148741" x="2336800" y="5461000"/>
          <p14:tracePt t="148750" x="2336800" y="5467350"/>
          <p14:tracePt t="148751" x="2330450" y="5467350"/>
          <p14:tracePt t="148827" x="2324100" y="5467350"/>
          <p14:tracePt t="148945" x="2317750" y="5467350"/>
          <p14:tracePt t="149045" x="2311400" y="5467350"/>
          <p14:tracePt t="149046" x="2305050" y="5467350"/>
          <p14:tracePt t="149123" x="2298700" y="5467350"/>
          <p14:tracePt t="149404" x="2305050" y="5467350"/>
          <p14:tracePt t="149411" x="2311400" y="5467350"/>
          <p14:tracePt t="149417" x="2317750" y="5461000"/>
          <p14:tracePt t="149425" x="2330450" y="5461000"/>
          <p14:tracePt t="149431" x="2343150" y="5448300"/>
          <p14:tracePt t="149448" x="2368550" y="5435600"/>
          <p14:tracePt t="149464" x="2387600" y="5435600"/>
          <p14:tracePt t="149481" x="2400300" y="5435600"/>
          <p14:tracePt t="149498" x="2413000" y="5429250"/>
          <p14:tracePt t="149514" x="2438400" y="5422900"/>
          <p14:tracePt t="149530" x="2444750" y="5416550"/>
          <p14:tracePt t="149547" x="2457450" y="5416550"/>
          <p14:tracePt t="149581" x="2470150" y="5416550"/>
          <p14:tracePt t="149582" x="2476500" y="5416550"/>
          <p14:tracePt t="149597" x="2482850" y="5410200"/>
          <p14:tracePt t="149636" x="2489200" y="5410200"/>
          <p14:tracePt t="149637" x="2489200" y="5403850"/>
          <p14:tracePt t="149675" x="2495550" y="5403850"/>
          <p14:tracePt t="149697" x="2501900" y="5403850"/>
          <p14:tracePt t="149705" x="2508250" y="5403850"/>
          <p14:tracePt t="149737" x="2514600" y="5403850"/>
          <p14:tracePt t="149753" x="2520950" y="5403850"/>
          <p14:tracePt t="149831" x="2527300" y="5403850"/>
          <p14:tracePt t="149939" x="2533650" y="5403850"/>
          <p14:tracePt t="149955" x="2540000" y="5403850"/>
          <p14:tracePt t="149963" x="2546350" y="5397500"/>
          <p14:tracePt t="149964" x="2552700" y="5397500"/>
          <p14:tracePt t="149981" x="2559050" y="5397500"/>
          <p14:tracePt t="149998" x="2559050" y="5391150"/>
          <p14:tracePt t="150040" x="2565400" y="5391150"/>
          <p14:tracePt t="150055" x="2571750" y="5391150"/>
          <p14:tracePt t="150063" x="2578100" y="5384800"/>
          <p14:tracePt t="150211" x="2584450" y="5384800"/>
          <p14:tracePt t="150217" x="2590800" y="5384800"/>
          <p14:tracePt t="150249" x="2597150" y="5378450"/>
          <p14:tracePt t="150273" x="2603500" y="5378450"/>
          <p14:tracePt t="150297" x="2609850" y="5378450"/>
          <p14:tracePt t="150307" x="2616200" y="5378450"/>
          <p14:tracePt t="150315" x="2622550" y="5378450"/>
          <p14:tracePt t="150331" x="2660650" y="5378450"/>
          <p14:tracePt t="150333" x="2711450" y="5378450"/>
          <p14:tracePt t="150350" x="2787650" y="5378450"/>
          <p14:tracePt t="150365" x="2813050" y="5378450"/>
          <p14:tracePt t="150382" x="2819400" y="5378450"/>
          <p14:tracePt t="150614" x="2825750" y="5378450"/>
          <p14:tracePt t="150655" x="2832100" y="5378450"/>
          <p14:tracePt t="150661" x="2844800" y="5378450"/>
          <p14:tracePt t="150675" x="2851150" y="5384800"/>
          <p14:tracePt t="150685" x="2863850" y="5384800"/>
          <p14:tracePt t="150701" x="2870200" y="5384800"/>
          <p14:tracePt t="150717" x="2876550" y="5384800"/>
          <p14:tracePt t="150718" x="2882900" y="5384800"/>
          <p14:tracePt t="150732" x="2889250" y="5384800"/>
          <p14:tracePt t="150749" x="2921000" y="5384800"/>
          <p14:tracePt t="150766" x="2984500" y="5397500"/>
          <p14:tracePt t="150782" x="3041650" y="5403850"/>
          <p14:tracePt t="150799" x="3086100" y="5403850"/>
          <p14:tracePt t="150815" x="3105150" y="5403850"/>
          <p14:tracePt t="150833" x="3124200" y="5410200"/>
          <p14:tracePt t="150849" x="3130550" y="5410200"/>
          <p14:tracePt t="151175" x="3136900" y="5410200"/>
          <p14:tracePt t="151175" x="3162300" y="5410200"/>
          <p14:tracePt t="151183" x="3187700" y="5410200"/>
          <p14:tracePt t="151200" x="3213100" y="5410200"/>
          <p14:tracePt t="151201" x="3295650" y="5410200"/>
          <p14:tracePt t="151216" x="3409950" y="5416550"/>
          <p14:tracePt t="151233" x="3486150" y="5429250"/>
          <p14:tracePt t="151250" x="3575050" y="5435600"/>
          <p14:tracePt t="151266" x="3613150" y="5435600"/>
          <p14:tracePt t="151283" x="3619500" y="5435600"/>
          <p14:tracePt t="151345" x="3625850" y="5435600"/>
          <p14:tracePt t="151361" x="3632200" y="5435600"/>
          <p14:tracePt t="151369" x="3638550" y="5435600"/>
          <p14:tracePt t="151386" x="3644900" y="5435600"/>
          <p14:tracePt t="151392" x="3657600" y="5435600"/>
          <p14:tracePt t="151470" x="3663950" y="5435600"/>
          <p14:tracePt t="151477" x="3676650" y="5435600"/>
          <p14:tracePt t="151485" x="3683000" y="5435600"/>
          <p14:tracePt t="151500" x="3689350" y="5435600"/>
          <p14:tracePt t="151501" x="3695700" y="5435600"/>
          <p14:tracePt t="152645" x="3695700" y="5429250"/>
          <p14:tracePt t="152645" x="0" y="0"/>
        </p14:tracePtLst>
        <p14:tracePtLst>
          <p14:tracePt t="161794" x="2051050" y="4921250"/>
          <p14:tracePt t="161802" x="2025650" y="4927600"/>
          <p14:tracePt t="161810" x="1981200" y="4933950"/>
          <p14:tracePt t="161811" x="1924050" y="4940300"/>
          <p14:tracePt t="161825" x="1778000" y="4978400"/>
          <p14:tracePt t="161841" x="1568450" y="5029200"/>
          <p14:tracePt t="161855" x="1365250" y="5067300"/>
          <p14:tracePt t="161871" x="1168400" y="5086350"/>
          <p14:tracePt t="161887" x="996950" y="5086350"/>
          <p14:tracePt t="161903" x="787400" y="5086350"/>
          <p14:tracePt t="161925" x="615950" y="5111750"/>
          <p14:tracePt t="161935" x="438150" y="5118100"/>
          <p14:tracePt t="161968" x="304800" y="5137150"/>
          <p14:tracePt t="161971" x="152400" y="5181600"/>
          <p14:tracePt t="161985" x="31750" y="5232400"/>
          <p14:tracePt t="162003" x="0" y="5308600"/>
          <p14:tracePt t="162019" x="0" y="5397500"/>
          <p14:tracePt t="162019" x="0" y="5422900"/>
          <p14:tracePt t="162036" x="0" y="5499100"/>
          <p14:tracePt t="162058" x="0" y="5588000"/>
          <p14:tracePt t="162073" x="0" y="5683250"/>
          <p14:tracePt t="162089" x="0" y="5765800"/>
          <p14:tracePt t="162105" x="0" y="5822950"/>
          <p14:tracePt t="162119" x="0" y="5861050"/>
          <p14:tracePt t="162136" x="12700" y="5918200"/>
          <p14:tracePt t="162169" x="44450" y="5962650"/>
          <p14:tracePt t="162170" x="127000" y="6045200"/>
          <p14:tracePt t="162185" x="196850" y="6127750"/>
          <p14:tracePt t="162202" x="285750" y="6216650"/>
          <p14:tracePt t="162218" x="393700" y="6305550"/>
          <p14:tracePt t="162236" x="514350" y="6381750"/>
          <p14:tracePt t="162252" x="565150" y="6413500"/>
          <p14:tracePt t="162269" x="641350" y="6438900"/>
          <p14:tracePt t="162286" x="730250" y="6457950"/>
          <p14:tracePt t="162302" x="819150" y="6464300"/>
          <p14:tracePt t="162319" x="939800" y="6464300"/>
          <p14:tracePt t="162335" x="1123950" y="6483350"/>
          <p14:tracePt t="162352" x="1346200" y="6502400"/>
          <p14:tracePt t="162369" x="1651000" y="6508750"/>
          <p14:tracePt t="162386" x="1797050" y="6508750"/>
          <p14:tracePt t="162402" x="1860550" y="6508750"/>
          <p14:tracePt t="162419" x="1892300" y="6496050"/>
          <p14:tracePt t="162436" x="1943100" y="6496050"/>
          <p14:tracePt t="162452" x="2089150" y="6496050"/>
          <p14:tracePt t="162470" x="2241550" y="6502400"/>
          <p14:tracePt t="162486" x="2374900" y="6489700"/>
          <p14:tracePt t="162502" x="2514600" y="6483350"/>
          <p14:tracePt t="162519" x="2698750" y="6464300"/>
          <p14:tracePt t="162536" x="2851150" y="6445250"/>
          <p14:tracePt t="162553" x="3048000" y="6432550"/>
          <p14:tracePt t="162569" x="3181350" y="6407150"/>
          <p14:tracePt t="162586" x="3289300" y="6375400"/>
          <p14:tracePt t="162603" x="3346450" y="6362700"/>
          <p14:tracePt t="162619" x="3378200" y="6350000"/>
          <p14:tracePt t="162636" x="3416300" y="6324600"/>
          <p14:tracePt t="162653" x="3467100" y="6292850"/>
          <p14:tracePt t="162670" x="3524250" y="6254750"/>
          <p14:tracePt t="162686" x="3581400" y="6235700"/>
          <p14:tracePt t="162704" x="3619500" y="6223000"/>
          <p14:tracePt t="162720" x="3676650" y="6191250"/>
          <p14:tracePt t="162736" x="3714750" y="6159500"/>
          <p14:tracePt t="162753" x="3746500" y="6108700"/>
          <p14:tracePt t="162770" x="3765550" y="6070600"/>
          <p14:tracePt t="162786" x="3778250" y="6038850"/>
          <p14:tracePt t="162803" x="3784600" y="5981700"/>
          <p14:tracePt t="162820" x="3765550" y="5924550"/>
          <p14:tracePt t="162837" x="3733800" y="5880100"/>
          <p14:tracePt t="162853" x="3676650" y="5829300"/>
          <p14:tracePt t="162870" x="3594100" y="5772150"/>
          <p14:tracePt t="162886" x="3498850" y="5734050"/>
          <p14:tracePt t="162903" x="3397250" y="5702300"/>
          <p14:tracePt t="162920" x="3289300" y="5651500"/>
          <p14:tracePt t="162920" x="3225800" y="5626100"/>
          <p14:tracePt t="162938" x="3117850" y="5607050"/>
          <p14:tracePt t="162953" x="3048000" y="5588000"/>
          <p14:tracePt t="162970" x="2990850" y="5581650"/>
          <p14:tracePt t="162987" x="2914650" y="5581650"/>
          <p14:tracePt t="163003" x="2800350" y="5568950"/>
          <p14:tracePt t="163020" x="2698750" y="5537200"/>
          <p14:tracePt t="163037" x="2603500" y="5524500"/>
          <p14:tracePt t="163054" x="2578100" y="5524500"/>
          <p14:tracePt t="163070" x="2565400" y="5524500"/>
          <p14:tracePt t="163087" x="2552700" y="5524500"/>
          <p14:tracePt t="163104" x="2540000" y="5530850"/>
          <p14:tracePt t="163120" x="2514600" y="5543550"/>
          <p14:tracePt t="163137" x="2457450" y="5581650"/>
          <p14:tracePt t="163154" x="2419350" y="5607050"/>
          <p14:tracePt t="163170" x="2393950" y="5638800"/>
          <p14:tracePt t="163187" x="2374900" y="5664200"/>
          <p14:tracePt t="163203" x="2355850" y="5695950"/>
          <p14:tracePt t="163220" x="2349500" y="5746750"/>
          <p14:tracePt t="163237" x="2336800" y="5791200"/>
          <p14:tracePt t="163254" x="2336800" y="5822950"/>
          <p14:tracePt t="163270" x="2336800" y="5873750"/>
          <p14:tracePt t="163287" x="2355850" y="5905500"/>
          <p14:tracePt t="163304" x="2374900" y="5943600"/>
          <p14:tracePt t="163321" x="2400300" y="5975350"/>
          <p14:tracePt t="163337" x="2413000" y="5994400"/>
          <p14:tracePt t="163354" x="2425700" y="6019800"/>
          <p14:tracePt t="163370" x="2457450" y="6070600"/>
          <p14:tracePt t="163388" x="2495550" y="6096000"/>
          <p14:tracePt t="163404" x="2527300" y="6108700"/>
          <p14:tracePt t="163421" x="2559050" y="6121400"/>
          <p14:tracePt t="163437" x="2597150" y="6121400"/>
          <p14:tracePt t="163454" x="2635250" y="6127750"/>
          <p14:tracePt t="163472" x="2730500" y="6134100"/>
          <p14:tracePt t="163488" x="2851150" y="6146800"/>
          <p14:tracePt t="163504" x="2965450" y="6159500"/>
          <p14:tracePt t="163521" x="3054350" y="6165850"/>
          <p14:tracePt t="163538" x="3098800" y="6165850"/>
          <p14:tracePt t="163554" x="3149600" y="6165850"/>
          <p14:tracePt t="163571" x="3168650" y="6159500"/>
          <p14:tracePt t="163588" x="3175000" y="6153150"/>
          <p14:tracePt t="163604" x="3181350" y="6115050"/>
          <p14:tracePt t="163621" x="3181350" y="6076950"/>
          <p14:tracePt t="163638" x="3181350" y="6038850"/>
          <p14:tracePt t="163654" x="3155950" y="5994400"/>
          <p14:tracePt t="163673" x="3143250" y="5969000"/>
          <p14:tracePt t="163688" x="3105150" y="5937250"/>
          <p14:tracePt t="163705" x="3041650" y="5892800"/>
          <p14:tracePt t="163705" x="2997200" y="5880100"/>
          <p14:tracePt t="163722" x="2946400" y="5854700"/>
          <p14:tracePt t="163738" x="2889250" y="5842000"/>
          <p14:tracePt t="163755" x="2844800" y="5822950"/>
          <p14:tracePt t="163771" x="2762250" y="5797550"/>
          <p14:tracePt t="163788" x="2705100" y="5784850"/>
          <p14:tracePt t="163805" x="2628900" y="5784850"/>
          <p14:tracePt t="163822" x="2603500" y="5784850"/>
          <p14:tracePt t="163838" x="2590800" y="5791200"/>
          <p14:tracePt t="163855" x="2559050" y="5803900"/>
          <p14:tracePt t="163871" x="2508250" y="5816600"/>
          <p14:tracePt t="163888" x="2425700" y="5848350"/>
          <p14:tracePt t="163905" x="2343150" y="5886450"/>
          <p14:tracePt t="163921" x="2286000" y="5924550"/>
          <p14:tracePt t="163938" x="2260600" y="5975350"/>
          <p14:tracePt t="163955" x="2254250" y="6013450"/>
          <p14:tracePt t="163971" x="2247900" y="6051550"/>
          <p14:tracePt t="163989" x="2247900" y="6083300"/>
          <p14:tracePt t="164005" x="2247900" y="6115050"/>
          <p14:tracePt t="164022" x="2266950" y="6146800"/>
          <p14:tracePt t="164038" x="2317750" y="6197600"/>
          <p14:tracePt t="164055" x="2374900" y="6229350"/>
          <p14:tracePt t="164072" x="2406650" y="6235700"/>
          <p14:tracePt t="164088" x="2432050" y="6235700"/>
          <p14:tracePt t="164105" x="2444750" y="6235700"/>
          <p14:tracePt t="164122" x="2489200" y="6235700"/>
          <p14:tracePt t="164139" x="2527300" y="6235700"/>
          <p14:tracePt t="164155" x="2673350" y="6223000"/>
          <p14:tracePt t="164172" x="2806700" y="6191250"/>
          <p14:tracePt t="164189" x="2895600" y="6153150"/>
          <p14:tracePt t="164205" x="2946400" y="6127750"/>
          <p14:tracePt t="164222" x="2971800" y="6108700"/>
          <p14:tracePt t="164239" x="2984500" y="6083300"/>
          <p14:tracePt t="164256" x="2990850" y="6070600"/>
          <p14:tracePt t="164272" x="2990850" y="6051550"/>
          <p14:tracePt t="164289" x="2990850" y="6019800"/>
          <p14:tracePt t="164305" x="2984500" y="5994400"/>
          <p14:tracePt t="164322" x="2946400" y="5962650"/>
          <p14:tracePt t="164339" x="2882900" y="5930900"/>
          <p14:tracePt t="164355" x="2781300" y="5880100"/>
          <p14:tracePt t="164372" x="2686050" y="5842000"/>
          <p14:tracePt t="164389" x="2540000" y="5810250"/>
          <p14:tracePt t="164406" x="2419350" y="5784850"/>
          <p14:tracePt t="164422" x="2330450" y="5778500"/>
          <p14:tracePt t="164439" x="2216150" y="5778500"/>
          <p14:tracePt t="164456" x="2152650" y="5778500"/>
          <p14:tracePt t="164473" x="2120900" y="5778500"/>
          <p14:tracePt t="164489" x="2101850" y="5797550"/>
          <p14:tracePt t="164506" x="2095500" y="5835650"/>
          <p14:tracePt t="164522" x="2095500" y="5867400"/>
          <p14:tracePt t="164539" x="2095500" y="5911850"/>
          <p14:tracePt t="164556" x="2114550" y="5949950"/>
          <p14:tracePt t="164573" x="2120900" y="5975350"/>
          <p14:tracePt t="164589" x="2159000" y="6007100"/>
          <p14:tracePt t="164606" x="2184400" y="6026150"/>
          <p14:tracePt t="164623" x="2235200" y="6045200"/>
          <p14:tracePt t="164640" x="2286000" y="6064250"/>
          <p14:tracePt t="164656" x="2393950" y="6096000"/>
          <p14:tracePt t="164673" x="2489200" y="6121400"/>
          <p14:tracePt t="164690" x="2609850" y="6134100"/>
          <p14:tracePt t="164706" x="2743200" y="6153150"/>
          <p14:tracePt t="164723" x="2863850" y="6146800"/>
          <p14:tracePt t="164740" x="2876550" y="6127750"/>
          <p14:tracePt t="164756" x="2889250" y="6115050"/>
          <p14:tracePt t="164773" x="2895600" y="6089650"/>
          <p14:tracePt t="164790" x="2908300" y="6064250"/>
          <p14:tracePt t="164807" x="2921000" y="6032500"/>
          <p14:tracePt t="164823" x="2921000" y="5988050"/>
          <p14:tracePt t="164840" x="2921000" y="5962650"/>
          <p14:tracePt t="164857" x="2921000" y="5937250"/>
          <p14:tracePt t="164873" x="2921000" y="5930900"/>
          <p14:tracePt t="164890" x="2914650" y="5918200"/>
          <p14:tracePt t="164906" x="2908300" y="5918200"/>
          <p14:tracePt t="164924" x="2870200" y="5918200"/>
          <p14:tracePt t="164940" x="2800350" y="5911850"/>
          <p14:tracePt t="164957" x="2749550" y="5911850"/>
          <p14:tracePt t="164973" x="2711450" y="5911850"/>
          <p14:tracePt t="164990" x="2692400" y="5924550"/>
          <p14:tracePt t="165007" x="2667000" y="5937250"/>
          <p14:tracePt t="165023" x="2647950" y="5949950"/>
          <p14:tracePt t="165040" x="2628900" y="5981700"/>
          <p14:tracePt t="165057" x="2603500" y="6051550"/>
          <p14:tracePt t="165074" x="2597150" y="6102350"/>
          <p14:tracePt t="165091" x="2590800" y="6127750"/>
          <p14:tracePt t="165107" x="2590800" y="6165850"/>
          <p14:tracePt t="165124" x="2609850" y="6184900"/>
          <p14:tracePt t="165140" x="2628900" y="6197600"/>
          <p14:tracePt t="165157" x="2647950" y="6223000"/>
          <p14:tracePt t="165173" x="2692400" y="6235700"/>
          <p14:tracePt t="165190" x="2724150" y="6235700"/>
          <p14:tracePt t="165207" x="2743200" y="6235700"/>
          <p14:tracePt t="165224" x="2781300" y="6223000"/>
          <p14:tracePt t="165241" x="2851150" y="6197600"/>
          <p14:tracePt t="165256" x="2946400" y="6159500"/>
          <p14:tracePt t="165273" x="3028950" y="6134100"/>
          <p14:tracePt t="165290" x="3155950" y="6064250"/>
          <p14:tracePt t="165308" x="3206750" y="6013450"/>
          <p14:tracePt t="165325" x="3225800" y="5949950"/>
          <p14:tracePt t="165341" x="3232150" y="5892800"/>
          <p14:tracePt t="165357" x="3232150" y="5829300"/>
          <p14:tracePt t="165374" x="3232150" y="5778500"/>
          <p14:tracePt t="165390" x="3200400" y="5715000"/>
          <p14:tracePt t="165408" x="3155950" y="5676900"/>
          <p14:tracePt t="165424" x="3067050" y="5613400"/>
          <p14:tracePt t="165441" x="2927350" y="5556250"/>
          <p14:tracePt t="165457" x="2762250" y="5499100"/>
          <p14:tracePt t="165474" x="2571750" y="5467350"/>
          <p14:tracePt t="165491" x="2355850" y="5435600"/>
          <p14:tracePt t="165507" x="2114550" y="5441950"/>
          <p14:tracePt t="165524" x="2025650" y="5454650"/>
          <p14:tracePt t="165541" x="1943100" y="5467350"/>
          <p14:tracePt t="165558" x="1917700" y="5473700"/>
          <p14:tracePt t="165574" x="1892300" y="5492750"/>
          <p14:tracePt t="165591" x="1879600" y="5524500"/>
          <p14:tracePt t="165608" x="1866900" y="5562600"/>
          <p14:tracePt t="165624" x="1835150" y="5657850"/>
          <p14:tracePt t="165641" x="1822450" y="5867400"/>
          <p14:tracePt t="165658" x="1847850" y="6038850"/>
          <p14:tracePt t="165675" x="1898650" y="6210300"/>
          <p14:tracePt t="165691" x="1968500" y="6356350"/>
          <p14:tracePt t="165708" x="2051050" y="6464300"/>
          <p14:tracePt t="165724" x="2197100" y="6546850"/>
          <p14:tracePt t="165741" x="2273300" y="6553200"/>
          <p14:tracePt t="165758" x="2374900" y="6553200"/>
          <p14:tracePt t="165775" x="2508250" y="6546850"/>
          <p14:tracePt t="165791" x="2660650" y="6521450"/>
          <p14:tracePt t="165808" x="2825750" y="6483350"/>
          <p14:tracePt t="165825" x="3016250" y="6438900"/>
          <p14:tracePt t="165841" x="3181350" y="6337300"/>
          <p14:tracePt t="165858" x="3213100" y="6286500"/>
          <p14:tracePt t="165875" x="3238500" y="6248400"/>
          <p14:tracePt t="165891" x="3251200" y="6216650"/>
          <p14:tracePt t="165908" x="3257550" y="6159500"/>
          <p14:tracePt t="165925" x="3263900" y="6089650"/>
          <p14:tracePt t="165942" x="3263900" y="5994400"/>
          <p14:tracePt t="165958" x="3225800" y="5861050"/>
          <p14:tracePt t="165975" x="3206750" y="5797550"/>
          <p14:tracePt t="165991" x="3168650" y="5727700"/>
          <p14:tracePt t="166008" x="3105150" y="5657850"/>
          <p14:tracePt t="166025" x="3028950" y="5600700"/>
          <p14:tracePt t="166042" x="2889250" y="5524500"/>
          <p14:tracePt t="166058" x="2635250" y="5467350"/>
          <p14:tracePt t="166075" x="2438400" y="5454650"/>
          <p14:tracePt t="166092" x="2279650" y="5454650"/>
          <p14:tracePt t="166109" x="2133600" y="5467350"/>
          <p14:tracePt t="166125" x="2025650" y="5480050"/>
          <p14:tracePt t="166142" x="1993900" y="5492750"/>
          <p14:tracePt t="166159" x="1974850" y="5511800"/>
          <p14:tracePt t="166175" x="1949450" y="5537200"/>
          <p14:tracePt t="166192" x="1936750" y="5645150"/>
          <p14:tracePt t="166209" x="1936750" y="5740400"/>
          <p14:tracePt t="166225" x="1962150" y="5854700"/>
          <p14:tracePt t="166242" x="2006600" y="5930900"/>
          <p14:tracePt t="166259" x="2044700" y="5988050"/>
          <p14:tracePt t="166275" x="2070100" y="6007100"/>
          <p14:tracePt t="166293" x="2139950" y="6026150"/>
          <p14:tracePt t="166309" x="2228850" y="6051550"/>
          <p14:tracePt t="166325" x="2305050" y="6051550"/>
          <p14:tracePt t="166342" x="2425700" y="6051550"/>
          <p14:tracePt t="166359" x="2578100" y="6064250"/>
          <p14:tracePt t="166376" x="2743200" y="6083300"/>
          <p14:tracePt t="166392" x="2908300" y="6089650"/>
          <p14:tracePt t="166392" x="2952750" y="6089650"/>
          <p14:tracePt t="166409" x="3009900" y="6089650"/>
          <p14:tracePt t="166425" x="3022600" y="6089650"/>
          <p14:tracePt t="166442" x="3022600" y="6083300"/>
          <p14:tracePt t="166459" x="3028950" y="6076950"/>
          <p14:tracePt t="166475" x="3028950" y="6070600"/>
          <p14:tracePt t="166492" x="3028950" y="6038850"/>
          <p14:tracePt t="166509" x="3028950" y="6000750"/>
          <p14:tracePt t="166526" x="3003550" y="5949950"/>
          <p14:tracePt t="166542" x="2971800" y="5899150"/>
          <p14:tracePt t="166559" x="2933700" y="5867400"/>
          <p14:tracePt t="166576" x="2901950" y="5854700"/>
          <p14:tracePt t="166593" x="2870200" y="5848350"/>
          <p14:tracePt t="166609" x="2813050" y="5848350"/>
          <p14:tracePt t="166626" x="2724150" y="5842000"/>
          <p14:tracePt t="166643" x="2647950" y="5835650"/>
          <p14:tracePt t="166659" x="2622550" y="5835650"/>
          <p14:tracePt t="166914" x="0" y="0"/>
        </p14:tracePtLst>
        <p14:tracePtLst>
          <p14:tracePt t="179397" x="5753100" y="2000250"/>
          <p14:tracePt t="179490" x="5759450" y="2000250"/>
          <p14:tracePt t="179497" x="5772150" y="2000250"/>
          <p14:tracePt t="179514" x="5822950" y="2000250"/>
          <p14:tracePt t="179531" x="5854700" y="1993900"/>
          <p14:tracePt t="179548" x="5937250" y="1987550"/>
          <p14:tracePt t="179551" x="6051550" y="1955800"/>
          <p14:tracePt t="179565" x="6134100" y="1936750"/>
          <p14:tracePt t="179583" x="6235700" y="1892300"/>
          <p14:tracePt t="179599" x="6299200" y="1879600"/>
          <p14:tracePt t="179616" x="6362700" y="1854200"/>
          <p14:tracePt t="179637" x="6426200" y="1847850"/>
          <p14:tracePt t="179653" x="6496050" y="1841500"/>
          <p14:tracePt t="179665" x="6604000" y="1841500"/>
          <p14:tracePt t="179685" x="6718300" y="1841500"/>
          <p14:tracePt t="179699" x="6826250" y="1841500"/>
          <p14:tracePt t="179715" x="6946900" y="1847850"/>
          <p14:tracePt t="179739" x="7042150" y="1860550"/>
          <p14:tracePt t="179748" x="7124700" y="1860550"/>
          <p14:tracePt t="179769" x="7226300" y="1860550"/>
          <p14:tracePt t="179785" x="7296150" y="1860550"/>
          <p14:tracePt t="179798" x="7353300" y="1860550"/>
          <p14:tracePt t="179817" x="7467600" y="1847850"/>
          <p14:tracePt t="179839" x="7518400" y="1835150"/>
          <p14:tracePt t="179855" x="7556500" y="1828800"/>
          <p14:tracePt t="179871" x="7588250" y="1797050"/>
          <p14:tracePt t="179882" x="7620000" y="1758950"/>
          <p14:tracePt t="179899" x="7670800" y="1701800"/>
          <p14:tracePt t="179916" x="7715250" y="1631950"/>
          <p14:tracePt t="179932" x="7759700" y="1562100"/>
          <p14:tracePt t="179949" x="7785100" y="1517650"/>
          <p14:tracePt t="179965" x="7816850" y="1460500"/>
          <p14:tracePt t="179982" x="7835900" y="1428750"/>
          <p14:tracePt t="179999" x="7861300" y="1384300"/>
          <p14:tracePt t="180015" x="7893050" y="1333500"/>
          <p14:tracePt t="180032" x="7912100" y="1282700"/>
          <p14:tracePt t="180049" x="7924800" y="1225550"/>
          <p14:tracePt t="180067" x="7931150" y="1193800"/>
          <p14:tracePt t="180082" x="7943850" y="1181100"/>
          <p14:tracePt t="180099" x="7950200" y="1155700"/>
          <p14:tracePt t="180116" x="7950200" y="1149350"/>
          <p14:tracePt t="180132" x="7950200" y="1143000"/>
          <p14:tracePt t="180268" x="7950200" y="1149350"/>
          <p14:tracePt t="180275" x="7950200" y="1162050"/>
          <p14:tracePt t="180283" x="7943850" y="1193800"/>
          <p14:tracePt t="180299" x="7937500" y="1219200"/>
          <p14:tracePt t="180300" x="7937500" y="1263650"/>
          <p14:tracePt t="180316" x="7931150" y="1282700"/>
          <p14:tracePt t="180333" x="7931150" y="1301750"/>
          <p14:tracePt t="180349" x="7931150" y="1308100"/>
          <p14:tracePt t="180366" x="7931150" y="1320800"/>
          <p14:tracePt t="180383" x="7931150" y="1346200"/>
          <p14:tracePt t="180400" x="7931150" y="1371600"/>
          <p14:tracePt t="180416" x="7931150" y="1390650"/>
          <p14:tracePt t="180433" x="7931150" y="1409700"/>
          <p14:tracePt t="180450" x="7931150" y="1428750"/>
          <p14:tracePt t="180466" x="7937500" y="1460500"/>
          <p14:tracePt t="180483" x="7937500" y="1492250"/>
          <p14:tracePt t="180500" x="7943850" y="1536700"/>
          <p14:tracePt t="180516" x="7943850" y="1562100"/>
          <p14:tracePt t="180533" x="7943850" y="1574800"/>
          <p14:tracePt t="180550" x="7943850" y="1587500"/>
          <p14:tracePt t="180567" x="7943850" y="1600200"/>
          <p14:tracePt t="180582" x="7943850" y="1625600"/>
          <p14:tracePt t="180599" x="7943850" y="1644650"/>
          <p14:tracePt t="180616" x="7943850" y="1663700"/>
          <p14:tracePt t="180633" x="7943850" y="1676400"/>
          <p14:tracePt t="180650" x="7943850" y="1682750"/>
          <p14:tracePt t="180667" x="7943850" y="1689100"/>
          <p14:tracePt t="180683" x="7943850" y="1695450"/>
          <p14:tracePt t="180700" x="7943850" y="1708150"/>
          <p14:tracePt t="180717" x="7943850" y="1714500"/>
          <p14:tracePt t="180811" x="7943850" y="1720850"/>
          <p14:tracePt t="180826" x="7943850" y="1733550"/>
          <p14:tracePt t="180841" x="7943850" y="1739900"/>
          <p14:tracePt t="180850" x="7943850" y="1746250"/>
          <p14:tracePt t="180857" x="7950200" y="1758950"/>
          <p14:tracePt t="180867" x="7950200" y="1771650"/>
          <p14:tracePt t="180883" x="7950200" y="1790700"/>
          <p14:tracePt t="180900" x="7950200" y="1803400"/>
          <p14:tracePt t="180917" x="7950200" y="1822450"/>
          <p14:tracePt t="180934" x="7956550" y="1854200"/>
          <p14:tracePt t="180950" x="7956550" y="1898650"/>
          <p14:tracePt t="180967" x="7962900" y="1917700"/>
          <p14:tracePt t="180984" x="7962900" y="1936750"/>
          <p14:tracePt t="181000" x="7962900" y="1968500"/>
          <p14:tracePt t="181017" x="7962900" y="1974850"/>
          <p14:tracePt t="181035" x="7962900" y="1993900"/>
          <p14:tracePt t="181051" x="7962900" y="2006600"/>
          <p14:tracePt t="181051" x="7962900" y="2012950"/>
          <p14:tracePt t="181091" x="7962900" y="2019300"/>
          <p14:tracePt t="181096" x="7962900" y="2025650"/>
          <p14:tracePt t="181122" x="7962900" y="2032000"/>
          <p14:tracePt t="181123" x="7962900" y="2044700"/>
          <p14:tracePt t="181134" x="7969250" y="2057400"/>
          <p14:tracePt t="181151" x="7969250" y="2076450"/>
          <p14:tracePt t="181167" x="7969250" y="2133600"/>
          <p14:tracePt t="181184" x="7969250" y="2146300"/>
          <p14:tracePt t="181201" x="7969250" y="2184400"/>
          <p14:tracePt t="181217" x="7969250" y="2216150"/>
          <p14:tracePt t="181234" x="7969250" y="2254250"/>
          <p14:tracePt t="181251" x="7969250" y="2298700"/>
          <p14:tracePt t="181267" x="7969250" y="2336800"/>
          <p14:tracePt t="181284" x="7969250" y="2374900"/>
          <p14:tracePt t="181301" x="7975600" y="2419350"/>
          <p14:tracePt t="181318" x="7975600" y="2438400"/>
          <p14:tracePt t="181334" x="7981950" y="2463800"/>
          <p14:tracePt t="181351" x="7981950" y="2482850"/>
          <p14:tracePt t="181368" x="7981950" y="2508250"/>
          <p14:tracePt t="181384" x="7981950" y="2540000"/>
          <p14:tracePt t="181401" x="7988300" y="2559050"/>
          <p14:tracePt t="181418" x="7988300" y="2590800"/>
          <p14:tracePt t="181435" x="7994650" y="2622550"/>
          <p14:tracePt t="181451" x="7994650" y="2679700"/>
          <p14:tracePt t="181468" x="7994650" y="2724150"/>
          <p14:tracePt t="181484" x="7994650" y="2755900"/>
          <p14:tracePt t="181501" x="7994650" y="2794000"/>
          <p14:tracePt t="181518" x="7994650" y="2813050"/>
          <p14:tracePt t="181535" x="7994650" y="2825750"/>
          <p14:tracePt t="181551" x="7988300" y="2844800"/>
          <p14:tracePt t="181568" x="7988300" y="2870200"/>
          <p14:tracePt t="181585" x="7981950" y="2882900"/>
          <p14:tracePt t="181601" x="7981950" y="2889250"/>
          <p14:tracePt t="181649" x="7981950" y="2895600"/>
          <p14:tracePt t="181660" x="7975600" y="2908300"/>
          <p14:tracePt t="181672" x="7975600" y="2921000"/>
          <p14:tracePt t="181685" x="7975600" y="2933700"/>
          <p14:tracePt t="181686" x="7975600" y="2971800"/>
          <p14:tracePt t="181702" x="7969250" y="3003550"/>
          <p14:tracePt t="181718" x="7969250" y="3035300"/>
          <p14:tracePt t="181736" x="7969250" y="3054350"/>
          <p14:tracePt t="181752" x="7962900" y="3073400"/>
          <p14:tracePt t="181768" x="7962900" y="3098800"/>
          <p14:tracePt t="181785" x="7956550" y="3124200"/>
          <p14:tracePt t="181802" x="7956550" y="3130550"/>
          <p14:tracePt t="181819" x="7956550" y="3143250"/>
          <p14:tracePt t="181835" x="7950200" y="3155950"/>
          <p14:tracePt t="181852" x="7950200" y="3168650"/>
          <p14:tracePt t="181868" x="7950200" y="3187700"/>
          <p14:tracePt t="181885" x="7950200" y="3206750"/>
          <p14:tracePt t="181902" x="7950200" y="3225800"/>
          <p14:tracePt t="181919" x="7950200" y="3251200"/>
          <p14:tracePt t="181935" x="7950200" y="3263900"/>
          <p14:tracePt t="181952" x="7950200" y="3270250"/>
          <p14:tracePt t="181969" x="7950200" y="3282950"/>
          <p14:tracePt t="181986" x="7950200" y="3289300"/>
          <p14:tracePt t="182023" x="7950200" y="3295650"/>
          <p14:tracePt t="182040" x="7950200" y="3302000"/>
          <p14:tracePt t="182041" x="7950200" y="3308350"/>
          <p14:tracePt t="182052" x="7950200" y="3314700"/>
          <p14:tracePt t="182069" x="7950200" y="3333750"/>
          <p14:tracePt t="182086" x="7950200" y="3346450"/>
          <p14:tracePt t="182102" x="7950200" y="3352800"/>
          <p14:tracePt t="182119" x="7950200" y="3359150"/>
          <p14:tracePt t="182136" x="7950200" y="3365500"/>
          <p14:tracePt t="182152" x="7950200" y="3378200"/>
          <p14:tracePt t="182169" x="7950200" y="3409950"/>
          <p14:tracePt t="182186" x="7950200" y="3429000"/>
          <p14:tracePt t="182304" x="7950200" y="3441700"/>
          <p14:tracePt t="182311" x="7950200" y="3448050"/>
          <p14:tracePt t="182319" x="7956550" y="3454400"/>
          <p14:tracePt t="182336" x="7956550" y="3467100"/>
          <p14:tracePt t="182337" x="7956550" y="3486150"/>
          <p14:tracePt t="182353" x="7956550" y="3536950"/>
          <p14:tracePt t="182370" x="7956550" y="3568700"/>
          <p14:tracePt t="182386" x="7956550" y="3613150"/>
          <p14:tracePt t="182403" x="7956550" y="3632200"/>
          <p14:tracePt t="182527" x="7956550" y="3638550"/>
          <p14:tracePt t="182535" x="7956550" y="3644900"/>
          <p14:tracePt t="182599" x="7956550" y="3657600"/>
          <p14:tracePt t="182613" x="7956550" y="3663950"/>
          <p14:tracePt t="182638" x="7956550" y="3670300"/>
          <p14:tracePt t="182653" x="7956550" y="3676650"/>
          <p14:tracePt t="182675" x="7956550" y="3683000"/>
          <p14:tracePt t="182699" x="7956550" y="3695700"/>
          <p14:tracePt t="182707" x="7962900" y="3702050"/>
          <p14:tracePt t="182715" x="7962900" y="3708400"/>
          <p14:tracePt t="182721" x="7962900" y="3727450"/>
          <p14:tracePt t="182737" x="7962900" y="3759200"/>
          <p14:tracePt t="182754" x="7962900" y="3784600"/>
          <p14:tracePt t="182770" x="7962900" y="3803650"/>
          <p14:tracePt t="182787" x="7962900" y="3822700"/>
          <p14:tracePt t="182803" x="7962900" y="3854450"/>
          <p14:tracePt t="182820" x="7969250" y="3886200"/>
          <p14:tracePt t="182837" x="7975600" y="3917950"/>
          <p14:tracePt t="182854" x="7975600" y="3943350"/>
          <p14:tracePt t="182870" x="7975600" y="3956050"/>
          <p14:tracePt t="182887" x="7975600" y="3962400"/>
          <p14:tracePt t="182904" x="7981950" y="3968750"/>
          <p14:tracePt t="182920" x="7981950" y="3981450"/>
          <p14:tracePt t="182937" x="7981950" y="3994150"/>
          <p14:tracePt t="182954" x="7981950" y="4006850"/>
          <p14:tracePt t="182970" x="7981950" y="4019550"/>
          <p14:tracePt t="182987" x="7988300" y="4051300"/>
          <p14:tracePt t="183004" x="7988300" y="4064000"/>
          <p14:tracePt t="183020" x="7988300" y="4083050"/>
          <p14:tracePt t="183037" x="7994650" y="4102100"/>
          <p14:tracePt t="183055" x="7994650" y="4121150"/>
          <p14:tracePt t="183070" x="7994650" y="4140200"/>
          <p14:tracePt t="183087" x="7994650" y="4152900"/>
          <p14:tracePt t="183104" x="7994650" y="4165600"/>
          <p14:tracePt t="183121" x="7994650" y="4184650"/>
          <p14:tracePt t="183137" x="7994650" y="4210050"/>
          <p14:tracePt t="183154" x="7994650" y="4222750"/>
          <p14:tracePt t="183171" x="7994650" y="4235450"/>
          <p14:tracePt t="183187" x="7994650" y="4248150"/>
          <p14:tracePt t="183227" x="8001000" y="4254500"/>
          <p14:tracePt t="183228" x="8001000" y="4260850"/>
          <p14:tracePt t="183283" x="8001000" y="4267200"/>
          <p14:tracePt t="183679" x="7994650" y="4267200"/>
          <p14:tracePt t="183685" x="7988300" y="4267200"/>
          <p14:tracePt t="183688" x="7975600" y="4267200"/>
          <p14:tracePt t="183705" x="7956550" y="4267200"/>
          <p14:tracePt t="183722" x="7931150" y="4267200"/>
          <p14:tracePt t="183738" x="7905750" y="4273550"/>
          <p14:tracePt t="183738" x="7886700" y="4273550"/>
          <p14:tracePt t="183755" x="7854950" y="4279900"/>
          <p14:tracePt t="183772" x="7816850" y="4286250"/>
          <p14:tracePt t="183788" x="7778750" y="4292600"/>
          <p14:tracePt t="183805" x="7721600" y="4305300"/>
          <p14:tracePt t="183822" x="7613650" y="4324350"/>
          <p14:tracePt t="183838" x="7531100" y="4330700"/>
          <p14:tracePt t="183855" x="7480300" y="4343400"/>
          <p14:tracePt t="183855" x="7454900" y="4343400"/>
          <p14:tracePt t="183873" x="7442200" y="4343400"/>
          <p14:tracePt t="183888" x="7385050" y="4349750"/>
          <p14:tracePt t="183905" x="7366000" y="4356100"/>
          <p14:tracePt t="183922" x="7353300" y="4356100"/>
          <p14:tracePt t="183938" x="7334250" y="4362450"/>
          <p14:tracePt t="183956" x="7308850" y="4362450"/>
          <p14:tracePt t="183972" x="7245350" y="4349750"/>
          <p14:tracePt t="183972" x="7219950" y="4343400"/>
          <p14:tracePt t="183989" x="7181850" y="4337050"/>
          <p14:tracePt t="184005" x="7150100" y="4324350"/>
          <p14:tracePt t="184022" x="7105650" y="4311650"/>
          <p14:tracePt t="184039" x="7042150" y="4298950"/>
          <p14:tracePt t="184056" x="6978650" y="4279900"/>
          <p14:tracePt t="184072" x="6927850" y="4248150"/>
          <p14:tracePt t="184089" x="6921500" y="4235450"/>
          <p14:tracePt t="184106" x="6915150" y="4229100"/>
          <p14:tracePt t="184122" x="6908800" y="4229100"/>
          <p14:tracePt t="184285" x="6915150" y="4229100"/>
          <p14:tracePt t="184301" x="6927850" y="4229100"/>
          <p14:tracePt t="184308" x="6940550" y="4229100"/>
          <p14:tracePt t="184308" x="6953250" y="4222750"/>
          <p14:tracePt t="184323" x="7004050" y="4210050"/>
          <p14:tracePt t="184339" x="7023100" y="4203700"/>
          <p14:tracePt t="184356" x="7067550" y="4203700"/>
          <p14:tracePt t="184372" x="7162800" y="4210050"/>
          <p14:tracePt t="184389" x="7264400" y="4216400"/>
          <p14:tracePt t="184406" x="7340600" y="4222750"/>
          <p14:tracePt t="184423" x="7423150" y="4235450"/>
          <p14:tracePt t="184439" x="7524750" y="4235450"/>
          <p14:tracePt t="184456" x="7594600" y="4254500"/>
          <p14:tracePt t="184474" x="7702550" y="4273550"/>
          <p14:tracePt t="184489" x="7785100" y="4279900"/>
          <p14:tracePt t="184506" x="7797800" y="4279900"/>
          <p14:tracePt t="184641" x="7797800" y="4286250"/>
          <p14:tracePt t="184657" x="7797800" y="4305300"/>
          <p14:tracePt t="184665" x="7797800" y="4318000"/>
          <p14:tracePt t="184666" x="7791450" y="4337050"/>
          <p14:tracePt t="184673" x="7772400" y="4362450"/>
          <p14:tracePt t="184690" x="7759700" y="4400550"/>
          <p14:tracePt t="184706" x="7747000" y="4413250"/>
          <p14:tracePt t="184723" x="7740650" y="4419600"/>
          <p14:tracePt t="184740" x="7740650" y="4425950"/>
          <p14:tracePt t="184797" x="7740650" y="4445000"/>
          <p14:tracePt t="184805" x="7740650" y="4457700"/>
          <p14:tracePt t="184806" x="7740650" y="4476750"/>
          <p14:tracePt t="184823" x="7740650" y="4502150"/>
          <p14:tracePt t="184824" x="7747000" y="4552950"/>
          <p14:tracePt t="184841" x="7759700" y="4610100"/>
          <p14:tracePt t="184857" x="7772400" y="4648200"/>
          <p14:tracePt t="184874" x="7785100" y="4686300"/>
          <p14:tracePt t="184890" x="7823200" y="4813300"/>
          <p14:tracePt t="184907" x="7880350" y="4953000"/>
          <p14:tracePt t="184923" x="7931150" y="5080000"/>
          <p14:tracePt t="184940" x="7962900" y="5168900"/>
          <p14:tracePt t="184957" x="7988300" y="5219700"/>
          <p14:tracePt t="184974" x="8013700" y="5314950"/>
          <p14:tracePt t="184991" x="8058150" y="5505450"/>
          <p14:tracePt t="185007" x="8083550" y="5638800"/>
          <p14:tracePt t="185024" x="8089900" y="5759450"/>
          <p14:tracePt t="185040" x="8115300" y="5873750"/>
          <p14:tracePt t="185057" x="8140700" y="6026150"/>
          <p14:tracePt t="185074" x="8185150" y="6172200"/>
          <p14:tracePt t="185090" x="8185150" y="6242050"/>
          <p14:tracePt t="185107" x="8191500" y="6248400"/>
          <p14:tracePt t="185333" x="8185150" y="6248400"/>
          <p14:tracePt t="185341" x="8166100" y="6229350"/>
          <p14:tracePt t="185350" x="8128000" y="6191250"/>
          <p14:tracePt t="185358" x="8064500" y="6096000"/>
          <p14:tracePt t="185374" x="7981950" y="5975350"/>
          <p14:tracePt t="185391" x="7905750" y="5861050"/>
          <p14:tracePt t="185408" x="7848600" y="5803900"/>
          <p14:tracePt t="185424" x="7842250" y="5784850"/>
          <p14:tracePt t="185536" x="7842250" y="5772150"/>
          <p14:tracePt t="185543" x="7842250" y="5746750"/>
          <p14:tracePt t="185551" x="7842250" y="5727700"/>
          <p14:tracePt t="185551" x="7842250" y="5695950"/>
          <p14:tracePt t="185567" x="7842250" y="5670550"/>
          <p14:tracePt t="185576" x="7842250" y="5645150"/>
          <p14:tracePt t="185577" x="7835900" y="5594350"/>
          <p14:tracePt t="185591" x="7791450" y="5499100"/>
          <p14:tracePt t="185607" x="7607300" y="5219700"/>
          <p14:tracePt t="185626" x="7283450" y="4813300"/>
          <p14:tracePt t="185641" x="6953250" y="4457700"/>
          <p14:tracePt t="185658" x="6750050" y="4260850"/>
          <p14:tracePt t="185674" x="6540500" y="4102100"/>
          <p14:tracePt t="185691" x="6457950" y="4044950"/>
          <p14:tracePt t="185708" x="6445250" y="4032250"/>
          <p14:tracePt t="185725" x="6438900" y="4013200"/>
          <p14:tracePt t="185742" x="6426200" y="3987800"/>
          <p14:tracePt t="185758" x="6419850" y="3962400"/>
          <p14:tracePt t="185775" x="6394450" y="3873500"/>
          <p14:tracePt t="185792" x="6394450" y="3829050"/>
          <p14:tracePt t="185808" x="6388100" y="3784600"/>
          <p14:tracePt t="185825" x="6375400" y="3740150"/>
          <p14:tracePt t="185842" x="6369050" y="3695700"/>
          <p14:tracePt t="185858" x="6362700" y="3657600"/>
          <p14:tracePt t="185875" x="6362700" y="3638550"/>
          <p14:tracePt t="185892" x="6362700" y="3632200"/>
          <p14:tracePt t="185963" x="0" y="0"/>
        </p14:tracePtLst>
        <p14:tracePtLst>
          <p14:tracePt t="212472" x="6553200" y="5200650"/>
          <p14:tracePt t="212903" x="6540500" y="5200650"/>
          <p14:tracePt t="212914" x="6508750" y="5200650"/>
          <p14:tracePt t="212915" x="6477000" y="5200650"/>
          <p14:tracePt t="212921" x="6400800" y="5200650"/>
          <p14:tracePt t="212938" x="6337300" y="5200650"/>
          <p14:tracePt t="212954" x="6280150" y="5200650"/>
          <p14:tracePt t="212971" x="6248400" y="5207000"/>
          <p14:tracePt t="212989" x="6229350" y="5207000"/>
          <p14:tracePt t="213028" x="6223000" y="5207000"/>
          <p14:tracePt t="213038" x="6216650" y="5207000"/>
          <p14:tracePt t="213039" x="6203950" y="5213350"/>
          <p14:tracePt t="213055" x="6197600" y="5213350"/>
          <p14:tracePt t="213071" x="6178550" y="5219700"/>
          <p14:tracePt t="213088" x="6172200" y="5219700"/>
          <p14:tracePt t="213105" x="6165850" y="5219700"/>
          <p14:tracePt t="213199" x="6172200" y="5219700"/>
          <p14:tracePt t="213213" x="6197600" y="5219700"/>
          <p14:tracePt t="213222" x="6203950" y="5219700"/>
          <p14:tracePt t="213229" x="6254750" y="5219700"/>
          <p14:tracePt t="213239" x="6292850" y="5219700"/>
          <p14:tracePt t="213255" x="6330950" y="5213350"/>
          <p14:tracePt t="213272" x="6356350" y="5213350"/>
          <p14:tracePt t="213288" x="6388100" y="5213350"/>
          <p14:tracePt t="213305" x="6438900" y="5207000"/>
          <p14:tracePt t="213322" x="6521450" y="5207000"/>
          <p14:tracePt t="213339" x="6578600" y="5213350"/>
          <p14:tracePt t="213355" x="6642100" y="5232400"/>
          <p14:tracePt t="213373" x="6699250" y="5238750"/>
          <p14:tracePt t="213389" x="6731000" y="5245100"/>
          <p14:tracePt t="213406" x="6788150" y="5251450"/>
          <p14:tracePt t="213422" x="6832600" y="5251450"/>
          <p14:tracePt t="213439" x="6858000" y="5251450"/>
          <p14:tracePt t="213673" x="6851650" y="5251450"/>
          <p14:tracePt t="213679" x="6845300" y="5251450"/>
          <p14:tracePt t="213689" x="6826250" y="5264150"/>
          <p14:tracePt t="213690" x="6807200" y="5270500"/>
          <p14:tracePt t="213706" x="6762750" y="5283200"/>
          <p14:tracePt t="213723" x="6724650" y="5314950"/>
          <p14:tracePt t="213739" x="6686550" y="5365750"/>
          <p14:tracePt t="213757" x="6642100" y="5429250"/>
          <p14:tracePt t="213773" x="6591300" y="5562600"/>
          <p14:tracePt t="213789" x="6584950" y="5638800"/>
          <p14:tracePt t="213806" x="6584950" y="5689600"/>
          <p14:tracePt t="213823" x="6584950" y="5727700"/>
          <p14:tracePt t="213840" x="6584950" y="5740400"/>
          <p14:tracePt t="213857" x="6591300" y="5753100"/>
          <p14:tracePt t="213873" x="6604000" y="5778500"/>
          <p14:tracePt t="213891" x="6610350" y="5797550"/>
          <p14:tracePt t="213906" x="6635750" y="5810250"/>
          <p14:tracePt t="214061" x="6642100" y="5810250"/>
          <p14:tracePt t="214069" x="6642100" y="5803900"/>
          <p14:tracePt t="214072" x="6654800" y="5791200"/>
          <p14:tracePt t="214083" x="6654800" y="5784850"/>
          <p14:tracePt t="214090" x="6673850" y="5753100"/>
          <p14:tracePt t="214107" x="6692900" y="5708650"/>
          <p14:tracePt t="214123" x="6705600" y="5695950"/>
          <p14:tracePt t="214140" x="6705600" y="5689600"/>
          <p14:tracePt t="214157" x="6711950" y="5683250"/>
          <p14:tracePt t="214173" x="6724650" y="5670550"/>
          <p14:tracePt t="214190" x="6737350" y="5657850"/>
          <p14:tracePt t="214207" x="6750050" y="5651500"/>
          <p14:tracePt t="214223" x="6756400" y="5645150"/>
          <p14:tracePt t="214240" x="6769100" y="5632450"/>
          <p14:tracePt t="214325" x="6775450" y="5626100"/>
          <p14:tracePt t="214333" x="6781800" y="5619750"/>
          <p14:tracePt t="214342" x="6788150" y="5607050"/>
          <p14:tracePt t="214349" x="6794500" y="5600700"/>
          <p14:tracePt t="214349" x="6800850" y="5600700"/>
          <p14:tracePt t="214357" x="6813550" y="5588000"/>
          <p14:tracePt t="214373" x="6826250" y="5575300"/>
          <p14:tracePt t="214391" x="6845300" y="5562600"/>
          <p14:tracePt t="214407" x="6851650" y="5556250"/>
          <p14:tracePt t="214440" x="6858000" y="5556250"/>
          <p14:tracePt t="214441" x="6864350" y="5549900"/>
          <p14:tracePt t="214457" x="6877050" y="5543550"/>
          <p14:tracePt t="214474" x="6908800" y="5530850"/>
          <p14:tracePt t="214605" x="6902450" y="5530850"/>
          <p14:tracePt t="214613" x="6889750" y="5530850"/>
          <p14:tracePt t="214619" x="6883400" y="5530850"/>
          <p14:tracePt t="214624" x="6851650" y="5530850"/>
          <p14:tracePt t="214641" x="6838950" y="5530850"/>
          <p14:tracePt t="214657" x="6819900" y="5530850"/>
          <p14:tracePt t="214674" x="6794500" y="5530850"/>
          <p14:tracePt t="214691" x="6781800" y="5530850"/>
          <p14:tracePt t="214707" x="6750050" y="5530850"/>
          <p14:tracePt t="214724" x="6718300" y="5530850"/>
          <p14:tracePt t="214741" x="6692900" y="5530850"/>
          <p14:tracePt t="214757" x="6680200" y="5530850"/>
          <p14:tracePt t="214774" x="6673850" y="5537200"/>
          <p14:tracePt t="214821" x="6667500" y="5537200"/>
          <p14:tracePt t="214821" x="6661150" y="5537200"/>
          <p14:tracePt t="214923" x="6654800" y="5537200"/>
          <p14:tracePt t="214924" x="6648450" y="5537200"/>
          <p14:tracePt t="214956" x="6642100" y="5537200"/>
          <p14:tracePt t="215079" x="6648450" y="5537200"/>
          <p14:tracePt t="215087" x="6667500" y="5530850"/>
          <p14:tracePt t="215095" x="6692900" y="5524500"/>
          <p14:tracePt t="215100" x="6718300" y="5511800"/>
          <p14:tracePt t="215108" x="6807200" y="5486400"/>
          <p14:tracePt t="215125" x="6858000" y="5473700"/>
          <p14:tracePt t="215142" x="6883400" y="5467350"/>
          <p14:tracePt t="215158" x="6889750" y="5461000"/>
          <p14:tracePt t="215281" x="6883400" y="5467350"/>
          <p14:tracePt t="215289" x="6870700" y="5467350"/>
          <p14:tracePt t="215295" x="6864350" y="5467350"/>
          <p14:tracePt t="215296" x="6845300" y="5480050"/>
          <p14:tracePt t="215309" x="6807200" y="5486400"/>
          <p14:tracePt t="215327" x="6769100" y="5486400"/>
          <p14:tracePt t="215342" x="6711950" y="5486400"/>
          <p14:tracePt t="215342" x="6673850" y="5492750"/>
          <p14:tracePt t="215359" x="6648450" y="5499100"/>
          <p14:tracePt t="215376" x="6635750" y="5505450"/>
          <p14:tracePt t="215392" x="6635750" y="5511800"/>
          <p14:tracePt t="215537" x="6635750" y="5518150"/>
          <p14:tracePt t="216011" x="6635750" y="5524500"/>
          <p14:tracePt t="216213" x="6635750" y="5518150"/>
          <p14:tracePt t="216221" x="6635750" y="5511800"/>
          <p14:tracePt t="216229" x="6635750" y="5499100"/>
          <p14:tracePt t="216230" x="6635750" y="5473700"/>
          <p14:tracePt t="216243" x="6648450" y="5410200"/>
          <p14:tracePt t="216260" x="6648450" y="5359400"/>
          <p14:tracePt t="216277" x="6648450" y="5295900"/>
          <p14:tracePt t="216294" x="6661150" y="5251450"/>
          <p14:tracePt t="216309" x="6661150" y="5232400"/>
          <p14:tracePt t="216326" x="6661150" y="5213350"/>
          <p14:tracePt t="216344" x="6661150" y="5207000"/>
          <p14:tracePt t="216360" x="6661150" y="5194300"/>
          <p14:tracePt t="216423" x="6673850" y="5181600"/>
          <p14:tracePt t="216436" x="6673850" y="5168900"/>
          <p14:tracePt t="216444" x="6680200" y="5168900"/>
          <p14:tracePt t="216460" x="6686550" y="5156200"/>
          <p14:tracePt t="216595" x="6699250" y="5162550"/>
          <p14:tracePt t="216603" x="6711950" y="5162550"/>
          <p14:tracePt t="216609" x="6718300" y="5168900"/>
          <p14:tracePt t="216612" x="6737350" y="5181600"/>
          <p14:tracePt t="216627" x="6743700" y="5181600"/>
          <p14:tracePt t="216644" x="6743700" y="5187950"/>
          <p14:tracePt t="216661" x="6762750" y="5194300"/>
          <p14:tracePt t="216678" x="6788150" y="5207000"/>
          <p14:tracePt t="216694" x="6832600" y="5213350"/>
          <p14:tracePt t="216711" x="6838950" y="5213350"/>
          <p14:tracePt t="216881" x="6838950" y="5232400"/>
          <p14:tracePt t="216889" x="6838950" y="5270500"/>
          <p14:tracePt t="216897" x="6858000" y="5340350"/>
          <p14:tracePt t="216912" x="6870700" y="5416550"/>
          <p14:tracePt t="216928" x="6877050" y="5435600"/>
          <p14:tracePt t="216946" x="6877050" y="5441950"/>
          <p14:tracePt t="217045" x="6896100" y="5441950"/>
          <p14:tracePt t="217053" x="6915150" y="5448300"/>
          <p14:tracePt t="217053" x="6946900" y="5448300"/>
          <p14:tracePt t="217061" x="7004050" y="5461000"/>
          <p14:tracePt t="217078" x="7048500" y="5467350"/>
          <p14:tracePt t="217079" x="7175500" y="5467350"/>
          <p14:tracePt t="217095" x="7327900" y="5473700"/>
          <p14:tracePt t="217111" x="7480300" y="5480050"/>
          <p14:tracePt t="217128" x="7632700" y="5480050"/>
          <p14:tracePt t="217145" x="7759700" y="5492750"/>
          <p14:tracePt t="217162" x="7816850" y="5499100"/>
          <p14:tracePt t="217178" x="7886700" y="5505450"/>
          <p14:tracePt t="217195" x="7918450" y="5518150"/>
          <p14:tracePt t="217211" x="7969250" y="5530850"/>
          <p14:tracePt t="217228" x="8001000" y="5530850"/>
          <p14:tracePt t="217245" x="8007350" y="5530850"/>
          <p14:tracePt t="217293" x="8007350" y="5543550"/>
          <p14:tracePt t="217301" x="7994650" y="5575300"/>
          <p14:tracePt t="217309" x="7975600" y="5613400"/>
          <p14:tracePt t="217312" x="7950200" y="5689600"/>
          <p14:tracePt t="217328" x="7950200" y="5695950"/>
          <p14:tracePt t="217345" x="7950200" y="5702300"/>
          <p14:tracePt t="217403" x="7943850" y="5702300"/>
          <p14:tracePt t="217425" x="7924800" y="5715000"/>
          <p14:tracePt t="217441" x="7918450" y="5734050"/>
          <p14:tracePt t="217449" x="7912100" y="5746750"/>
          <p14:tracePt t="217457" x="7905750" y="5746750"/>
          <p14:tracePt t="217527" x="7905750" y="5753100"/>
          <p14:tracePt t="217535" x="7912100" y="5765800"/>
          <p14:tracePt t="217543" x="7924800" y="5772150"/>
          <p14:tracePt t="217549" x="7931150" y="5810250"/>
          <p14:tracePt t="217562" x="7931150" y="5816600"/>
          <p14:tracePt t="217621" x="7937500" y="5816600"/>
          <p14:tracePt t="217659" x="7943850" y="5816600"/>
          <p14:tracePt t="217675" x="7950200" y="5816600"/>
          <p14:tracePt t="217683" x="7950200" y="5810250"/>
          <p14:tracePt t="217689" x="7950200" y="5803900"/>
          <p14:tracePt t="217697" x="7956550" y="5784850"/>
          <p14:tracePt t="217712" x="7956550" y="5778500"/>
          <p14:tracePt t="217807" x="7956550" y="5784850"/>
          <p14:tracePt t="217815" x="7950200" y="5784850"/>
          <p14:tracePt t="217829" x="7931150" y="5803900"/>
          <p14:tracePt t="217830" x="7918450" y="5810250"/>
          <p14:tracePt t="217846" x="7912100" y="5822950"/>
          <p14:tracePt t="217863" x="7912100" y="5848350"/>
          <p14:tracePt t="217879" x="7912100" y="5905500"/>
          <p14:tracePt t="217896" x="7924800" y="6000750"/>
          <p14:tracePt t="217913" x="7956550" y="6051550"/>
          <p14:tracePt t="217929" x="7975600" y="6083300"/>
          <p14:tracePt t="217946" x="8026400" y="6121400"/>
          <p14:tracePt t="217964" x="8070850" y="6165850"/>
          <p14:tracePt t="217979" x="8121650" y="6261100"/>
          <p14:tracePt t="217996" x="8159750" y="6394450"/>
          <p14:tracePt t="218013" x="8191500" y="6540500"/>
          <p14:tracePt t="218030" x="8191500" y="6661150"/>
          <p14:tracePt t="218046" x="8191500" y="6813550"/>
          <p14:tracePt t="218063" x="8191500" y="6851650"/>
          <p14:tracePt t="218103" x="8185150" y="6851650"/>
          <p14:tracePt t="218187" x="8185150" y="6832600"/>
          <p14:tracePt t="218195" x="8185150" y="6813550"/>
          <p14:tracePt t="218203" x="8185150" y="6800850"/>
          <p14:tracePt t="218213" x="8185150" y="6788150"/>
          <p14:tracePt t="218216" x="8185150" y="6775450"/>
          <p14:tracePt t="218305" x="8185150" y="6756400"/>
          <p14:tracePt t="218311" x="8197850" y="6718300"/>
          <p14:tracePt t="218319" x="8216900" y="6667500"/>
          <p14:tracePt t="218327" x="8229600" y="6610350"/>
          <p14:tracePt t="218335" x="8255000" y="6521450"/>
          <p14:tracePt t="218347" x="8267700" y="6470650"/>
          <p14:tracePt t="218363" x="8286750" y="6375400"/>
          <p14:tracePt t="218380" x="8299450" y="6299200"/>
          <p14:tracePt t="218397" x="8299450" y="6292850"/>
          <p14:tracePt t="218591" x="8299450" y="6286500"/>
          <p14:tracePt t="218599" x="8299450" y="6273800"/>
          <p14:tracePt t="218606" x="8299450" y="6254750"/>
          <p14:tracePt t="218614" x="8299450" y="6165850"/>
          <p14:tracePt t="218630" x="8286750" y="6019800"/>
          <p14:tracePt t="218647" x="8274050" y="5886450"/>
          <p14:tracePt t="218664" x="8274050" y="5791200"/>
          <p14:tracePt t="218681" x="8274050" y="5740400"/>
          <p14:tracePt t="218698" x="8267700" y="5708650"/>
          <p14:tracePt t="218714" x="8261350" y="5670550"/>
          <p14:tracePt t="218731" x="8255000" y="5638800"/>
          <p14:tracePt t="218747" x="8248650" y="5607050"/>
          <p14:tracePt t="218764" x="8242300" y="5575300"/>
          <p14:tracePt t="218781" x="8235950" y="5549900"/>
          <p14:tracePt t="218798" x="8229600" y="5543550"/>
          <p14:tracePt t="218871" x="8229600" y="5524500"/>
          <p14:tracePt t="218878" x="8229600" y="5505450"/>
          <p14:tracePt t="218887" x="8229600" y="5499100"/>
          <p14:tracePt t="218895" x="8229600" y="5486400"/>
          <p14:tracePt t="218904" x="8229600" y="5480050"/>
          <p14:tracePt t="219073" x="8229600" y="5499100"/>
          <p14:tracePt t="219081" x="8242300" y="5518150"/>
          <p14:tracePt t="219090" x="8255000" y="5524500"/>
          <p14:tracePt t="219091" x="8261350" y="5537200"/>
          <p14:tracePt t="219099" x="8274050" y="5549900"/>
          <p14:tracePt t="219307" x="8261350" y="5549900"/>
          <p14:tracePt t="219315" x="8229600" y="5549900"/>
          <p14:tracePt t="219323" x="8197850" y="5543550"/>
          <p14:tracePt t="219329" x="8147050" y="5537200"/>
          <p14:tracePt t="219333" x="8051800" y="5530850"/>
          <p14:tracePt t="219348" x="7969250" y="5530850"/>
          <p14:tracePt t="219365" x="7893050" y="5530850"/>
          <p14:tracePt t="219382" x="7829550" y="5530850"/>
          <p14:tracePt t="219382" x="7804150" y="5530850"/>
          <p14:tracePt t="219399" x="7772400" y="5530850"/>
          <p14:tracePt t="219415" x="7759700" y="5524500"/>
          <p14:tracePt t="219432" x="7740650" y="5524500"/>
          <p14:tracePt t="219449" x="7658100" y="5505450"/>
          <p14:tracePt t="219466" x="7556500" y="5505450"/>
          <p14:tracePt t="219482" x="7473950" y="5518150"/>
          <p14:tracePt t="219499" x="7416800" y="5543550"/>
          <p14:tracePt t="219515" x="7315200" y="5581650"/>
          <p14:tracePt t="219532" x="7289800" y="5594350"/>
          <p14:tracePt t="219549" x="7270750" y="5594350"/>
          <p14:tracePt t="219566" x="7239000" y="5588000"/>
          <p14:tracePt t="219583" x="7200900" y="5562600"/>
          <p14:tracePt t="219599" x="7188200" y="5556250"/>
          <p14:tracePt t="219679" x="7181850" y="5556250"/>
          <p14:tracePt t="219687" x="7181850" y="5549900"/>
          <p14:tracePt t="219873" x="7188200" y="5549900"/>
          <p14:tracePt t="219881" x="7207250" y="5543550"/>
          <p14:tracePt t="219889" x="7219950" y="5537200"/>
          <p14:tracePt t="219899" x="7239000" y="5537200"/>
          <p14:tracePt t="219900" x="7270750" y="5537200"/>
          <p14:tracePt t="219916" x="7315200" y="5537200"/>
          <p14:tracePt t="219933" x="7353300" y="5537200"/>
          <p14:tracePt t="219949" x="7359650" y="5537200"/>
          <p14:tracePt t="219966" x="7378700" y="5537200"/>
          <p14:tracePt t="220107" x="7372350" y="5537200"/>
          <p14:tracePt t="220123" x="7366000" y="5537200"/>
          <p14:tracePt t="220139" x="7353300" y="5537200"/>
          <p14:tracePt t="220147" x="7346950" y="5537200"/>
          <p14:tracePt t="220153" x="7340600" y="5537200"/>
          <p14:tracePt t="220154" x="7334250" y="5530850"/>
          <p14:tracePt t="220166" x="7315200" y="5530850"/>
          <p14:tracePt t="220183" x="7296150" y="5530850"/>
          <p14:tracePt t="220200" x="7270750" y="5530850"/>
          <p14:tracePt t="220217" x="7239000" y="5537200"/>
          <p14:tracePt t="220233" x="7213600" y="5537200"/>
          <p14:tracePt t="220250" x="7207250" y="5537200"/>
          <p14:tracePt t="220387" x="7219950" y="5530850"/>
          <p14:tracePt t="220395" x="7226300" y="5530850"/>
          <p14:tracePt t="220403" x="7232650" y="5524500"/>
          <p14:tracePt t="220417" x="7258050" y="5524500"/>
          <p14:tracePt t="220418" x="7296150" y="5524500"/>
          <p14:tracePt t="220433" x="7334250" y="5524500"/>
          <p14:tracePt t="220450" x="7391400" y="5505450"/>
          <p14:tracePt t="220467" x="7461250" y="5499100"/>
          <p14:tracePt t="220484" x="7562850" y="5486400"/>
          <p14:tracePt t="220500" x="7664450" y="5461000"/>
          <p14:tracePt t="220517" x="7766050" y="5454650"/>
          <p14:tracePt t="220534" x="7931150" y="5454650"/>
          <p14:tracePt t="220534" x="8013700" y="5454650"/>
          <p14:tracePt t="220551" x="8166100" y="5467350"/>
          <p14:tracePt t="220568" x="8242300" y="5467350"/>
          <p14:tracePt t="220584" x="8261350" y="5467350"/>
          <p14:tracePt t="220799" x="8267700" y="5467350"/>
          <p14:tracePt t="220829" x="8274050" y="5486400"/>
          <p14:tracePt t="220843" x="8274050" y="5524500"/>
          <p14:tracePt t="220851" x="8274050" y="5556250"/>
          <p14:tracePt t="220852" x="8274050" y="5594350"/>
          <p14:tracePt t="220868" x="8274050" y="5600700"/>
          <p14:tracePt t="221173" x="8274050" y="5594350"/>
          <p14:tracePt t="221187" x="8274050" y="5588000"/>
          <p14:tracePt t="221483" x="8274050" y="5581650"/>
          <p14:tracePt t="221499" x="8274050" y="5575300"/>
          <p14:tracePt t="221569" x="8255000" y="5575300"/>
          <p14:tracePt t="221570" x="8229600" y="5575300"/>
          <p14:tracePt t="221585" x="8185150" y="5575300"/>
          <p14:tracePt t="221591" x="8108950" y="5568950"/>
          <p14:tracePt t="221602" x="8058150" y="5562600"/>
          <p14:tracePt t="221619" x="8026400" y="5556250"/>
          <p14:tracePt t="221636" x="7981950" y="5549900"/>
          <p14:tracePt t="221652" x="7905750" y="5537200"/>
          <p14:tracePt t="221669" x="7816850" y="5524500"/>
          <p14:tracePt t="221686" x="7702550" y="5499100"/>
          <p14:tracePt t="221702" x="7600950" y="5473700"/>
          <p14:tracePt t="221720" x="7505700" y="5441950"/>
          <p14:tracePt t="221736" x="7385050" y="5397500"/>
          <p14:tracePt t="221752" x="7277100" y="5378450"/>
          <p14:tracePt t="221769" x="7251700" y="5372100"/>
          <p14:tracePt t="221786" x="7245350" y="5372100"/>
          <p14:tracePt t="221832" x="7245350" y="5365750"/>
          <p14:tracePt t="221858" x="7239000" y="5359400"/>
          <p14:tracePt t="221903" x="7219950" y="5353050"/>
          <p14:tracePt t="221912" x="7207250" y="5353050"/>
          <p14:tracePt t="221917" x="7188200" y="5346700"/>
          <p14:tracePt t="221922" x="7156450" y="5340350"/>
          <p14:tracePt t="221936" x="7143750" y="5334000"/>
          <p14:tracePt t="221953" x="7131050" y="5327650"/>
          <p14:tracePt t="221995" x="7124700" y="5321300"/>
          <p14:tracePt t="222003" x="7118350" y="5321300"/>
          <p14:tracePt t="222004" x="7112000" y="5314950"/>
          <p14:tracePt t="222020" x="7080250" y="5295900"/>
          <p14:tracePt t="222036" x="7054850" y="5289550"/>
          <p14:tracePt t="222053" x="7016750" y="5270500"/>
          <p14:tracePt t="222070" x="7004050" y="5264150"/>
          <p14:tracePt t="222197" x="6997700" y="5257800"/>
          <p14:tracePt t="222283" x="6997700" y="5251450"/>
          <p14:tracePt t="222283" x="6991350" y="5251450"/>
          <p14:tracePt t="222687" x="6991350" y="5245100"/>
          <p14:tracePt t="222718" x="6972300" y="5245100"/>
          <p14:tracePt t="222726" x="6959600" y="5238750"/>
          <p14:tracePt t="222734" x="6934200" y="5232400"/>
          <p14:tracePt t="222739" x="6883400" y="5232400"/>
          <p14:tracePt t="222754" x="6832600" y="5232400"/>
          <p14:tracePt t="222771" x="6769100" y="5232400"/>
          <p14:tracePt t="222787" x="6750050" y="5232400"/>
          <p14:tracePt t="222804" x="6724650" y="5232400"/>
          <p14:tracePt t="222821" x="6711950" y="5232400"/>
          <p14:tracePt t="222838" x="6699250" y="5232400"/>
          <p14:tracePt t="222854" x="6667500" y="5238750"/>
          <p14:tracePt t="222871" x="6616700" y="5245100"/>
          <p14:tracePt t="222887" x="6559550" y="5251450"/>
          <p14:tracePt t="222904" x="6534150" y="5251450"/>
          <p14:tracePt t="222983" x="6521450" y="5251450"/>
          <p14:tracePt t="222990" x="6515100" y="5251450"/>
          <p14:tracePt t="223004" x="6515100" y="5257800"/>
          <p14:tracePt t="223008" x="6508750" y="5257800"/>
          <p14:tracePt t="223239" x="6515100" y="5257800"/>
          <p14:tracePt t="223254" x="6527800" y="5251450"/>
          <p14:tracePt t="223271" x="6540500" y="5245100"/>
          <p14:tracePt t="223278" x="6553200" y="5245100"/>
          <p14:tracePt t="223285" x="6559550" y="5245100"/>
          <p14:tracePt t="223288" x="6572250" y="5238750"/>
          <p14:tracePt t="223305" x="6578600" y="5232400"/>
          <p14:tracePt t="223370" x="6584950" y="5232400"/>
          <p14:tracePt t="223376" x="6591300" y="5232400"/>
          <p14:tracePt t="223441" x="6597650" y="5232400"/>
          <p14:tracePt t="223511" x="6604000" y="5232400"/>
          <p14:tracePt t="223558" x="6610350" y="5232400"/>
          <p14:tracePt t="223589" x="6610350" y="5238750"/>
          <p14:tracePt t="223619" x="6616700" y="5238750"/>
          <p14:tracePt t="223626" x="6616700" y="5245100"/>
          <p14:tracePt t="223634" x="6623050" y="5251450"/>
          <p14:tracePt t="223642" x="6629400" y="5257800"/>
          <p14:tracePt t="223656" x="6629400" y="5264150"/>
          <p14:tracePt t="224203" x="6635750" y="5264150"/>
          <p14:tracePt t="224210" x="6642100" y="5264150"/>
          <p14:tracePt t="224224" x="6648450" y="5264150"/>
          <p14:tracePt t="224243" x="6661150" y="5264150"/>
          <p14:tracePt t="224244" x="6667500" y="5264150"/>
          <p14:tracePt t="224256" x="6686550" y="5264150"/>
          <p14:tracePt t="224273" x="6718300" y="5251450"/>
          <p14:tracePt t="224290" x="6743700" y="5251450"/>
          <p14:tracePt t="224306" x="6756400" y="5251450"/>
          <p14:tracePt t="224324" x="6775450" y="5251450"/>
          <p14:tracePt t="224340" x="6781800" y="5245100"/>
          <p14:tracePt t="224356" x="6832600" y="5238750"/>
          <p14:tracePt t="224374" x="6845300" y="5238750"/>
          <p14:tracePt t="224576" x="6851650" y="5238750"/>
          <p14:tracePt t="224591" x="6858000" y="5238750"/>
          <p14:tracePt t="224598" x="6877050" y="5238750"/>
          <p14:tracePt t="224607" x="6889750" y="5238750"/>
          <p14:tracePt t="224612" x="6921500" y="5219700"/>
          <p14:tracePt t="224624" x="6959600" y="5200650"/>
          <p14:tracePt t="224640" x="6991350" y="5175250"/>
          <p14:tracePt t="224657" x="7004050" y="5162550"/>
          <p14:tracePt t="224674" x="7016750" y="5156200"/>
          <p14:tracePt t="224690" x="7016750" y="5149850"/>
          <p14:tracePt t="224808" x="7016750" y="5143500"/>
          <p14:tracePt t="224949" x="7016750" y="5149850"/>
          <p14:tracePt t="224956" x="7016750" y="5175250"/>
          <p14:tracePt t="224974" x="7016750" y="5194300"/>
          <p14:tracePt t="224975" x="7016750" y="5226050"/>
          <p14:tracePt t="224991" x="7016750" y="5245100"/>
          <p14:tracePt t="225008" x="7016750" y="5264150"/>
          <p14:tracePt t="225024" x="7016750" y="5289550"/>
          <p14:tracePt t="225043" x="7016750" y="5302250"/>
          <p14:tracePt t="225059" x="7016750" y="5314950"/>
          <p14:tracePt t="225204" x="7016750" y="5308600"/>
          <p14:tracePt t="225212" x="7016750" y="5283200"/>
          <p14:tracePt t="225225" x="7016750" y="5270500"/>
          <p14:tracePt t="225226" x="7016750" y="5226050"/>
          <p14:tracePt t="225241" x="7016750" y="5194300"/>
          <p14:tracePt t="225258" x="7023100" y="5143500"/>
          <p14:tracePt t="225276" x="7029450" y="5118100"/>
          <p14:tracePt t="225292" x="7029450" y="5092700"/>
          <p14:tracePt t="225308" x="7029450" y="5080000"/>
          <p14:tracePt t="225446" x="7029450" y="5099050"/>
          <p14:tracePt t="225454" x="7029450" y="5130800"/>
          <p14:tracePt t="225459" x="7029450" y="5175250"/>
          <p14:tracePt t="225475" x="7029450" y="5194300"/>
          <p14:tracePt t="225476" x="7035800" y="5232400"/>
          <p14:tracePt t="225492" x="7042150" y="5251450"/>
          <p14:tracePt t="225509" x="7048500" y="5264150"/>
          <p14:tracePt t="225525" x="7048500" y="5270500"/>
          <p14:tracePt t="225542" x="7048500" y="5276850"/>
          <p14:tracePt t="225664" x="7048500" y="5270500"/>
          <p14:tracePt t="225672" x="7048500" y="5264150"/>
          <p14:tracePt t="225679" x="7048500" y="5257800"/>
          <p14:tracePt t="225686" x="7048500" y="5245100"/>
          <p14:tracePt t="225694" x="7054850" y="5226050"/>
          <p14:tracePt t="225710" x="7054850" y="5187950"/>
          <p14:tracePt t="225726" x="7054850" y="5143500"/>
          <p14:tracePt t="225742" x="7048500" y="5137150"/>
          <p14:tracePt t="225912" x="7048500" y="5143500"/>
          <p14:tracePt t="225920" x="7048500" y="5175250"/>
          <p14:tracePt t="225928" x="7048500" y="5213350"/>
          <p14:tracePt t="225936" x="7067550" y="5257800"/>
          <p14:tracePt t="225943" x="7080250" y="5384800"/>
          <p14:tracePt t="225959" x="7080250" y="5416550"/>
          <p14:tracePt t="225976" x="7080250" y="5448300"/>
          <p14:tracePt t="225993" x="7086600" y="5448300"/>
          <p14:tracePt t="226098" x="7086600" y="5435600"/>
          <p14:tracePt t="226106" x="7092950" y="5403850"/>
          <p14:tracePt t="226114" x="7092950" y="5372100"/>
          <p14:tracePt t="226126" x="7099300" y="5334000"/>
          <p14:tracePt t="226127" x="7099300" y="5276850"/>
          <p14:tracePt t="226143" x="7099300" y="5226050"/>
          <p14:tracePt t="226160" x="7105650" y="5187950"/>
          <p14:tracePt t="226177" x="7105650" y="5181600"/>
          <p14:tracePt t="226193" x="7112000" y="5168900"/>
          <p14:tracePt t="226340" x="7112000" y="5181600"/>
          <p14:tracePt t="226348" x="7105650" y="5213350"/>
          <p14:tracePt t="226360" x="7105650" y="5257800"/>
          <p14:tracePt t="226362" x="7105650" y="5327650"/>
          <p14:tracePt t="226377" x="7105650" y="5378450"/>
          <p14:tracePt t="226393" x="7105650" y="5410200"/>
          <p14:tracePt t="226393" x="7105650" y="5429250"/>
          <p14:tracePt t="226410" x="7105650" y="5441950"/>
          <p14:tracePt t="226427" x="7105650" y="5448300"/>
          <p14:tracePt t="226526" x="7105650" y="5429250"/>
          <p14:tracePt t="226534" x="7105650" y="5397500"/>
          <p14:tracePt t="226543" x="7105650" y="5365750"/>
          <p14:tracePt t="226545" x="7105650" y="5308600"/>
          <p14:tracePt t="226561" x="7105650" y="5238750"/>
          <p14:tracePt t="226577" x="7099300" y="5194300"/>
          <p14:tracePt t="226594" x="7099300" y="5143500"/>
          <p14:tracePt t="226610" x="7092950" y="5099050"/>
          <p14:tracePt t="226627" x="7086600" y="5073650"/>
          <p14:tracePt t="226768" x="7080250" y="5073650"/>
          <p14:tracePt t="226790" x="7080250" y="5086350"/>
          <p14:tracePt t="226798" x="7073900" y="5099050"/>
          <p14:tracePt t="226806" x="7073900" y="5111750"/>
          <p14:tracePt t="226814" x="7067550" y="5118100"/>
          <p14:tracePt t="226827" x="7067550" y="5124450"/>
          <p14:tracePt t="226968" x="7067550" y="5137150"/>
          <p14:tracePt t="226984" x="7054850" y="5143500"/>
          <p14:tracePt t="226992" x="7042150" y="5149850"/>
          <p14:tracePt t="226995" x="7035800" y="5156200"/>
          <p14:tracePt t="227011" x="7029450" y="5156200"/>
          <p14:tracePt t="227055" x="7023100" y="5156200"/>
          <p14:tracePt t="227063" x="7016750" y="5156200"/>
          <p14:tracePt t="227079" x="7010400" y="5156200"/>
          <p14:tracePt t="227083" x="6997700" y="5162550"/>
          <p14:tracePt t="227094" x="6978650" y="5168900"/>
          <p14:tracePt t="227187" x="6972300" y="5168900"/>
          <p14:tracePt t="227318" x="6965950" y="5168900"/>
          <p14:tracePt t="227350" x="6959600" y="5168900"/>
          <p14:tracePt t="227362" x="6959600" y="5175250"/>
          <p14:tracePt t="227384" x="6959600" y="5181600"/>
          <p14:tracePt t="227445" x="6953250" y="5181600"/>
          <p14:tracePt t="227476" x="6946900" y="5181600"/>
          <p14:tracePt t="227499" x="6940550" y="5181600"/>
          <p14:tracePt t="227509" x="6940550" y="5175250"/>
          <p14:tracePt t="227512" x="6934200" y="5175250"/>
          <p14:tracePt t="227530" x="6921500" y="5168900"/>
          <p14:tracePt t="227531" x="6902450" y="5156200"/>
          <p14:tracePt t="227546" x="6864350" y="5137150"/>
          <p14:tracePt t="227563" x="6851650" y="5137150"/>
          <p14:tracePt t="227580" x="6832600" y="5130800"/>
          <p14:tracePt t="227596" x="6813550" y="5118100"/>
          <p14:tracePt t="227613" x="6794500" y="5118100"/>
          <p14:tracePt t="227630" x="6781800" y="5105400"/>
          <p14:tracePt t="227647" x="6769100" y="5105400"/>
          <p14:tracePt t="227686" x="6762750" y="5105400"/>
          <p14:tracePt t="227692" x="6756400" y="5105400"/>
          <p14:tracePt t="227696" x="6724650" y="5105400"/>
          <p14:tracePt t="227713" x="6692900" y="5099050"/>
          <p14:tracePt t="227731" x="6667500" y="5092700"/>
          <p14:tracePt t="227746" x="6623050" y="5080000"/>
          <p14:tracePt t="227763" x="6597650" y="5067300"/>
          <p14:tracePt t="227780" x="6546850" y="5054600"/>
          <p14:tracePt t="227797" x="6477000" y="5054600"/>
          <p14:tracePt t="227813" x="6381750" y="5054600"/>
          <p14:tracePt t="227830" x="6292850" y="5054600"/>
          <p14:tracePt t="227847" x="6178550" y="5086350"/>
          <p14:tracePt t="227864" x="6115050" y="5099050"/>
          <p14:tracePt t="227880" x="6070600" y="5111750"/>
          <p14:tracePt t="227897" x="6032500" y="5130800"/>
          <p14:tracePt t="227913" x="6007100" y="5130800"/>
          <p14:tracePt t="227930" x="5994400" y="5137150"/>
          <p14:tracePt t="227947" x="5988050" y="5137150"/>
          <p14:tracePt t="227996" x="5988050" y="5143500"/>
          <p14:tracePt t="227997" x="5981700" y="5156200"/>
          <p14:tracePt t="228019" x="5981700" y="5175250"/>
          <p14:tracePt t="228020" x="5981700" y="5181600"/>
          <p14:tracePt t="228030" x="5981700" y="5226050"/>
          <p14:tracePt t="228047" x="5994400" y="5295900"/>
          <p14:tracePt t="228064" x="6000750" y="5334000"/>
          <p14:tracePt t="228080" x="6019800" y="5378450"/>
          <p14:tracePt t="228097" x="6032500" y="5397500"/>
          <p14:tracePt t="228114" x="6051550" y="5410200"/>
          <p14:tracePt t="228131" x="6057900" y="5416550"/>
          <p14:tracePt t="228147" x="6070600" y="5422900"/>
          <p14:tracePt t="228164" x="6076950" y="5429250"/>
          <p14:tracePt t="228181" x="6115050" y="5441950"/>
          <p14:tracePt t="228198" x="6153150" y="5448300"/>
          <p14:tracePt t="228214" x="6203950" y="5448300"/>
          <p14:tracePt t="228231" x="6273800" y="5448300"/>
          <p14:tracePt t="228248" x="6324600" y="5448300"/>
          <p14:tracePt t="228264" x="6381750" y="5441950"/>
          <p14:tracePt t="228281" x="6432550" y="5441950"/>
          <p14:tracePt t="228297" x="6483350" y="5448300"/>
          <p14:tracePt t="228314" x="6540500" y="5448300"/>
          <p14:tracePt t="228331" x="6642100" y="5448300"/>
          <p14:tracePt t="228347" x="6718300" y="5441950"/>
          <p14:tracePt t="228365" x="6794500" y="5441950"/>
          <p14:tracePt t="228381" x="6896100" y="5441950"/>
          <p14:tracePt t="228398" x="7004050" y="5441950"/>
          <p14:tracePt t="228414" x="7092950" y="5410200"/>
          <p14:tracePt t="228431" x="7150100" y="5391150"/>
          <p14:tracePt t="228450" x="7188200" y="5378450"/>
          <p14:tracePt t="228465" x="7245350" y="5359400"/>
          <p14:tracePt t="228481" x="7315200" y="5340350"/>
          <p14:tracePt t="228498" x="7378700" y="5308600"/>
          <p14:tracePt t="228515" x="7435850" y="5245100"/>
          <p14:tracePt t="228531" x="7454900" y="5213350"/>
          <p14:tracePt t="228548" x="7473950" y="5181600"/>
          <p14:tracePt t="228564" x="7493000" y="5149850"/>
          <p14:tracePt t="228581" x="7493000" y="5137150"/>
          <p14:tracePt t="228599" x="7499350" y="5111750"/>
          <p14:tracePt t="228615" x="7499350" y="5080000"/>
          <p14:tracePt t="228631" x="7499350" y="5060950"/>
          <p14:tracePt t="228648" x="7499350" y="5041900"/>
          <p14:tracePt t="228648" x="7499350" y="5035550"/>
          <p14:tracePt t="228665" x="7499350" y="5029200"/>
          <p14:tracePt t="228681" x="7499350" y="5022850"/>
          <p14:tracePt t="228719" x="7499350" y="5016500"/>
          <p14:tracePt t="228720" x="7493000" y="5010150"/>
          <p14:tracePt t="228731" x="7473950" y="5003800"/>
          <p14:tracePt t="228748" x="7429500" y="4991100"/>
          <p14:tracePt t="228765" x="7327900" y="4984750"/>
          <p14:tracePt t="228782" x="7213600" y="4972050"/>
          <p14:tracePt t="228798" x="7105650" y="4972050"/>
          <p14:tracePt t="228815" x="7016750" y="4965700"/>
          <p14:tracePt t="228833" x="6915150" y="4972050"/>
          <p14:tracePt t="228849" x="6864350" y="4978400"/>
          <p14:tracePt t="228865" x="6819900" y="4978400"/>
          <p14:tracePt t="228882" x="6800850" y="4978400"/>
          <p14:tracePt t="228899" x="6788150" y="4984750"/>
          <p14:tracePt t="228916" x="6775450" y="4991100"/>
          <p14:tracePt t="228932" x="6756400" y="4997450"/>
          <p14:tracePt t="228948" x="6724650" y="5003800"/>
          <p14:tracePt t="228965" x="6667500" y="5016500"/>
          <p14:tracePt t="228982" x="6623050" y="5022850"/>
          <p14:tracePt t="228999" x="6534150" y="5035550"/>
          <p14:tracePt t="229015" x="6496050" y="5048250"/>
          <p14:tracePt t="229032" x="6483350" y="5054600"/>
          <p14:tracePt t="229049" x="6477000" y="5054600"/>
          <p14:tracePt t="229099" x="6477000" y="5060950"/>
          <p14:tracePt t="229116" x="6470650" y="5067300"/>
          <p14:tracePt t="229131" x="6470650" y="5080000"/>
          <p14:tracePt t="229139" x="6470650" y="5086350"/>
          <p14:tracePt t="229145" x="6470650" y="5099050"/>
          <p14:tracePt t="229149" x="6464300" y="5130800"/>
          <p14:tracePt t="229165" x="6457950" y="5156200"/>
          <p14:tracePt t="229182" x="6457950" y="5175250"/>
          <p14:tracePt t="229199" x="6457950" y="5207000"/>
          <p14:tracePt t="229216" x="6457950" y="5238750"/>
          <p14:tracePt t="229232" x="6457950" y="5264150"/>
          <p14:tracePt t="229249" x="6464300" y="5283200"/>
          <p14:tracePt t="229266" x="6470650" y="5295900"/>
          <p14:tracePt t="229282" x="6477000" y="5302250"/>
          <p14:tracePt t="229299" x="6483350" y="5314950"/>
          <p14:tracePt t="229316" x="6508750" y="5334000"/>
          <p14:tracePt t="229333" x="6559550" y="5372100"/>
          <p14:tracePt t="229349" x="6616700" y="5384800"/>
          <p14:tracePt t="229366" x="6661150" y="5397500"/>
          <p14:tracePt t="229382" x="6718300" y="5403850"/>
          <p14:tracePt t="229399" x="6762750" y="5410200"/>
          <p14:tracePt t="229416" x="6807200" y="5416550"/>
          <p14:tracePt t="229433" x="6921500" y="5435600"/>
          <p14:tracePt t="229450" x="6997700" y="5441950"/>
          <p14:tracePt t="229466" x="7092950" y="5435600"/>
          <p14:tracePt t="229483" x="7194550" y="5416550"/>
          <p14:tracePt t="229499" x="7264400" y="5384800"/>
          <p14:tracePt t="229516" x="7315200" y="5365750"/>
          <p14:tracePt t="229533" x="7378700" y="5334000"/>
          <p14:tracePt t="229550" x="7480300" y="5289550"/>
          <p14:tracePt t="229566" x="7524750" y="5245100"/>
          <p14:tracePt t="229583" x="7550150" y="5213350"/>
          <p14:tracePt t="229600" x="7556500" y="5187950"/>
          <p14:tracePt t="229617" x="7556500" y="5168900"/>
          <p14:tracePt t="229633" x="7556500" y="5149850"/>
          <p14:tracePt t="229650" x="7556500" y="5130800"/>
          <p14:tracePt t="229650" x="7556500" y="5118100"/>
          <p14:tracePt t="229667" x="7556500" y="5099050"/>
          <p14:tracePt t="229683" x="7556500" y="5092700"/>
          <p14:tracePt t="229737" x="7556500" y="5086350"/>
          <p14:tracePt t="229783" x="7531100" y="5086350"/>
          <p14:tracePt t="229791" x="7505700" y="5086350"/>
          <p14:tracePt t="229799" x="7454900" y="5086350"/>
          <p14:tracePt t="229809" x="7429500" y="5086350"/>
          <p14:tracePt t="229816" x="7378700" y="5105400"/>
          <p14:tracePt t="229834" x="7308850" y="5118100"/>
          <p14:tracePt t="229850" x="7264400" y="5118100"/>
          <p14:tracePt t="229867" x="7188200" y="5118100"/>
          <p14:tracePt t="229883" x="7112000" y="5118100"/>
          <p14:tracePt t="229900" x="7061200" y="5130800"/>
          <p14:tracePt t="229917" x="6997700" y="5130800"/>
          <p14:tracePt t="229933" x="6927850" y="5130800"/>
          <p14:tracePt t="229950" x="6838950" y="5130800"/>
          <p14:tracePt t="229967" x="6756400" y="5111750"/>
          <p14:tracePt t="229984" x="6667500" y="5080000"/>
          <p14:tracePt t="230000" x="6591300" y="5073650"/>
          <p14:tracePt t="230017" x="6565900" y="5073650"/>
          <p14:tracePt t="230034" x="6546850" y="5073650"/>
          <p14:tracePt t="230051" x="6534150" y="5073650"/>
          <p14:tracePt t="230068" x="6508750" y="5073650"/>
          <p14:tracePt t="230149" x="6508750" y="5092700"/>
          <p14:tracePt t="230150" x="6508750" y="5105400"/>
          <p14:tracePt t="230163" x="6508750" y="5124450"/>
          <p14:tracePt t="230171" x="6515100" y="5137150"/>
          <p14:tracePt t="230184" x="6521450" y="5143500"/>
          <p14:tracePt t="230200" x="6534150" y="5156200"/>
          <p14:tracePt t="230217" x="6559550" y="5162550"/>
          <p14:tracePt t="230234" x="6616700" y="5168900"/>
          <p14:tracePt t="230251" x="6673850" y="5181600"/>
          <p14:tracePt t="230268" x="6737350" y="5194300"/>
          <p14:tracePt t="230284" x="6813550" y="5194300"/>
          <p14:tracePt t="230301" x="6921500" y="5187950"/>
          <p14:tracePt t="230317" x="6978650" y="5181600"/>
          <p14:tracePt t="230334" x="7023100" y="5168900"/>
          <p14:tracePt t="230351" x="7073900" y="5162550"/>
          <p14:tracePt t="230368" x="7105650" y="5156200"/>
          <p14:tracePt t="230384" x="7131050" y="5156200"/>
          <p14:tracePt t="230401" x="7162800" y="5143500"/>
          <p14:tracePt t="230418" x="7188200" y="5137150"/>
          <p14:tracePt t="230434" x="7213600" y="5130800"/>
          <p14:tracePt t="230452" x="7232650" y="5124450"/>
          <p14:tracePt t="230467" x="7251700" y="5124450"/>
          <p14:tracePt t="230484" x="7264400" y="5111750"/>
          <p14:tracePt t="230501" x="7270750" y="5105400"/>
          <p14:tracePt t="230553" x="7270750" y="5099050"/>
          <p14:tracePt t="230562" x="7270750" y="5092700"/>
          <p14:tracePt t="230563" x="7270750" y="5086350"/>
          <p14:tracePt t="230607" x="7270750" y="5080000"/>
          <p14:tracePt t="230615" x="7270750" y="5067300"/>
          <p14:tracePt t="230620" x="7258050" y="5060950"/>
          <p14:tracePt t="230635" x="7239000" y="5048250"/>
          <p14:tracePt t="230636" x="7200900" y="5035550"/>
          <p14:tracePt t="230651" x="7169150" y="5029200"/>
          <p14:tracePt t="230668" x="7118350" y="5022850"/>
          <p14:tracePt t="230685" x="7029450" y="5022850"/>
          <p14:tracePt t="230702" x="6978650" y="5029200"/>
          <p14:tracePt t="230718" x="6934200" y="5035550"/>
          <p14:tracePt t="230735" x="6908800" y="5035550"/>
          <p14:tracePt t="230752" x="6902450" y="5041900"/>
          <p14:tracePt t="230768" x="6889750" y="5054600"/>
          <p14:tracePt t="230768" x="6889750" y="5060950"/>
          <p14:tracePt t="230785" x="6870700" y="5086350"/>
          <p14:tracePt t="230802" x="6845300" y="5105400"/>
          <p14:tracePt t="230818" x="6813550" y="5118100"/>
          <p14:tracePt t="230836" x="6807200" y="5137150"/>
          <p14:tracePt t="230852" x="6800850" y="5143500"/>
          <p14:tracePt t="230868" x="6800850" y="5156200"/>
          <p14:tracePt t="230885" x="6800850" y="5168900"/>
          <p14:tracePt t="230902" x="6800850" y="5181600"/>
          <p14:tracePt t="230918" x="6800850" y="5194300"/>
          <p14:tracePt t="230935" x="6800850" y="5207000"/>
          <p14:tracePt t="230952" x="6826250" y="5226050"/>
          <p14:tracePt t="230968" x="6838950" y="5238750"/>
          <p14:tracePt t="230985" x="6870700" y="5270500"/>
          <p14:tracePt t="231002" x="6908800" y="5327650"/>
          <p14:tracePt t="231019" x="6991350" y="5384800"/>
          <p14:tracePt t="231035" x="7035800" y="5397500"/>
          <p14:tracePt t="231052" x="7061200" y="5403850"/>
          <p14:tracePt t="231069" x="7073900" y="5403850"/>
          <p14:tracePt t="231085" x="7080250" y="5403850"/>
          <p14:tracePt t="231102" x="7112000" y="5403850"/>
          <p14:tracePt t="231119" x="7226300" y="5391150"/>
          <p14:tracePt t="231135" x="7321550" y="5334000"/>
          <p14:tracePt t="231152" x="7391400" y="5270500"/>
          <p14:tracePt t="231169" x="7410450" y="5226050"/>
          <p14:tracePt t="231185" x="7416800" y="5207000"/>
          <p14:tracePt t="231202" x="7416800" y="5187950"/>
          <p14:tracePt t="231220" x="7416800" y="5168900"/>
          <p14:tracePt t="231236" x="7416800" y="5143500"/>
          <p14:tracePt t="231252" x="7397750" y="5099050"/>
          <p14:tracePt t="231270" x="7378700" y="5073650"/>
          <p14:tracePt t="231285" x="7353300" y="5048250"/>
          <p14:tracePt t="231302" x="7321550" y="5029200"/>
          <p14:tracePt t="231319" x="7264400" y="5016500"/>
          <p14:tracePt t="231336" x="7162800" y="5010150"/>
          <p14:tracePt t="231352" x="7029450" y="5010150"/>
          <p14:tracePt t="231369" x="6946900" y="5035550"/>
          <p14:tracePt t="231386" x="6902450" y="5060950"/>
          <p14:tracePt t="231402" x="6877050" y="5080000"/>
          <p14:tracePt t="231419" x="6838950" y="5099050"/>
          <p14:tracePt t="231436" x="6813550" y="5124450"/>
          <p14:tracePt t="231454" x="6794500" y="5137150"/>
          <p14:tracePt t="231469" x="6781800" y="5156200"/>
          <p14:tracePt t="231486" x="6775450" y="5175250"/>
          <p14:tracePt t="231503" x="6769100" y="5200650"/>
          <p14:tracePt t="231519" x="6769100" y="5245100"/>
          <p14:tracePt t="231536" x="6769100" y="5264150"/>
          <p14:tracePt t="231579" x="6769100" y="5270500"/>
          <p14:tracePt t="231579" x="6769100" y="5276850"/>
          <p14:tracePt t="231587" x="6775450" y="5276850"/>
          <p14:tracePt t="231603" x="6788150" y="5276850"/>
          <p14:tracePt t="231604" x="6800850" y="5283200"/>
          <p14:tracePt t="231620" x="6851650" y="5289550"/>
          <p14:tracePt t="231637" x="6908800" y="5289550"/>
          <p14:tracePt t="231653" x="6965950" y="5289550"/>
          <p14:tracePt t="231670" x="7042150" y="5289550"/>
          <p14:tracePt t="231686" x="7067550" y="5289550"/>
          <p14:tracePt t="231703" x="7086600" y="5289550"/>
          <p14:tracePt t="231720" x="7099300" y="5289550"/>
          <p14:tracePt t="231736" x="7131050" y="5264150"/>
          <p14:tracePt t="231753" x="7150100" y="5245100"/>
          <p14:tracePt t="231770" x="7169150" y="5232400"/>
          <p14:tracePt t="231786" x="7181850" y="5194300"/>
          <p14:tracePt t="231803" x="7188200" y="5162550"/>
          <p14:tracePt t="231820" x="7188200" y="5124450"/>
          <p14:tracePt t="231837" x="7194550" y="5118100"/>
          <p14:tracePt t="231874" x="7194550" y="5111750"/>
          <p14:tracePt t="231913" x="7194550" y="5105400"/>
          <p14:tracePt t="231929" x="7188200" y="5105400"/>
          <p14:tracePt t="231935" x="7181850" y="5105400"/>
          <p14:tracePt t="231943" x="7150100" y="5105400"/>
          <p14:tracePt t="231953" x="7112000" y="5105400"/>
          <p14:tracePt t="231970" x="7035800" y="5111750"/>
          <p14:tracePt t="231988" x="6965950" y="5124450"/>
          <p14:tracePt t="232004" x="6934200" y="5137150"/>
          <p14:tracePt t="232020" x="6921500" y="5143500"/>
          <p14:tracePt t="232083" x="6915150" y="5143500"/>
          <p14:tracePt t="232101" x="6908800" y="5149850"/>
          <p14:tracePt t="232347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1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54.4|1.2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6|6.8|3.1|2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31.2|1.4|40.6|35.6|2.5|2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9|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35.6|22.4|3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0|4.2|35.2|5.5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3|42.9|1.4|16.4|70.8|6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28|11|30.6|72.7|16.9|1.9|5.6|0.8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48.6|0.8|2.6|1.1|6.1|62.6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1.4|58.1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9.8|4.7|24.5|6.3|4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0.3|5.1|13.4|53.4|56.4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</Template>
  <TotalTime>2978</TotalTime>
  <Pages>23</Pages>
  <Words>1700</Words>
  <Application>Microsoft Office PowerPoint</Application>
  <PresentationFormat>Letter Paper (8.5x11 in)</PresentationFormat>
  <Paragraphs>278</Paragraphs>
  <Slides>20</Slides>
  <Notes>20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class</vt:lpstr>
      <vt:lpstr>RDCH 702:  Lecture 5  Nuclear Force, Structure and Models</vt:lpstr>
      <vt:lpstr>Strong Force</vt:lpstr>
      <vt:lpstr>Charge Independent Force</vt:lpstr>
      <vt:lpstr>Nuclear Potential Characteristics  </vt:lpstr>
      <vt:lpstr>Shell Model</vt:lpstr>
      <vt:lpstr>Shell Model</vt:lpstr>
      <vt:lpstr>Shell Model</vt:lpstr>
      <vt:lpstr>Filling Shells</vt:lpstr>
      <vt:lpstr>Filling Shells</vt:lpstr>
      <vt:lpstr>Filling Example</vt:lpstr>
      <vt:lpstr>Filling Example</vt:lpstr>
      <vt:lpstr>Filling Levels</vt:lpstr>
      <vt:lpstr>Shell Filling:  Spin and parity for odd-odd nuclei</vt:lpstr>
      <vt:lpstr>Shell Model Example</vt:lpstr>
      <vt:lpstr>Particle Model:  Collective Motion in Nuclei</vt:lpstr>
      <vt:lpstr>Shell change with deformation</vt:lpstr>
      <vt:lpstr>Nilsson Diagram</vt:lpstr>
      <vt:lpstr>PowerPoint Presentation</vt:lpstr>
      <vt:lpstr>Questions</vt:lpstr>
      <vt:lpstr>Pop Quiz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Structure</dc:title>
  <dc:creator>Ken Czerwinski</dc:creator>
  <cp:lastModifiedBy>Ken</cp:lastModifiedBy>
  <cp:revision>146</cp:revision>
  <cp:lastPrinted>2001-02-05T22:57:01Z</cp:lastPrinted>
  <dcterms:created xsi:type="dcterms:W3CDTF">2005-10-19T05:26:03Z</dcterms:created>
  <dcterms:modified xsi:type="dcterms:W3CDTF">2014-09-28T21:10:07Z</dcterms:modified>
</cp:coreProperties>
</file>